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embedTrueTypeFonts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84" r:id="rId2"/>
  </p:sldIdLst>
  <p:sldSz cx="12192000" cy="6858000"/>
  <p:notesSz cx="6797675" cy="9872663"/>
  <p:embeddedFontLst>
    <p:embeddedFont>
      <p:font typeface="Corbel" panose="020B0503020204020204" pitchFamily="34" charset="0"/>
      <p:regular r:id="rId5"/>
      <p:bold r:id="rId6"/>
      <p:italic r:id="rId7"/>
      <p:boldItalic r:id="rId8"/>
    </p:embeddedFont>
    <p:embeddedFont>
      <p:font typeface="Open Sans Extrabold" panose="020B0604020202020204" charset="0"/>
      <p:bold r:id="rId9"/>
    </p:embeddedFont>
    <p:embeddedFont>
      <p:font typeface="Open Sans" panose="020B0604020202020204" charset="0"/>
      <p:regular r:id="rId10"/>
      <p:bold r:id="rId11"/>
      <p:italic r:id="rId12"/>
      <p:boldItalic r:id="rId13"/>
    </p:embeddedFont>
    <p:embeddedFont>
      <p:font typeface="Rockwell" panose="020B0604020202020204" charset="0"/>
      <p:regular r:id="rId14"/>
      <p:bold r:id="rId15"/>
      <p:italic r:id="rId16"/>
      <p:boldItalic r:id="rId17"/>
    </p:embeddedFont>
  </p:embeddedFontLst>
  <p:custDataLst>
    <p:tags r:id="rId18"/>
  </p:custDataLst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56" userDrawn="1">
          <p15:clr>
            <a:srgbClr val="A4A3A4"/>
          </p15:clr>
        </p15:guide>
        <p15:guide id="2" orient="horz" pos="4104" userDrawn="1">
          <p15:clr>
            <a:srgbClr val="A4A3A4"/>
          </p15:clr>
        </p15:guide>
        <p15:guide id="3" pos="4985" userDrawn="1">
          <p15:clr>
            <a:srgbClr val="A4A3A4"/>
          </p15:clr>
        </p15:guide>
        <p15:guide id="4" pos="735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èle Sandstedt" initials="MS" lastIdx="4" clrIdx="0">
    <p:extLst>
      <p:ext uri="{19B8F6BF-5375-455C-9EA6-DF929625EA0E}">
        <p15:presenceInfo xmlns:p15="http://schemas.microsoft.com/office/powerpoint/2012/main" userId="Michèle Sandstedt" providerId="None"/>
      </p:ext>
    </p:extLst>
  </p:cmAuthor>
  <p:cmAuthor id="2" name="Jenny Vårlid" initials="JV" lastIdx="28" clrIdx="1">
    <p:extLst>
      <p:ext uri="{19B8F6BF-5375-455C-9EA6-DF929625EA0E}">
        <p15:presenceInfo xmlns:p15="http://schemas.microsoft.com/office/powerpoint/2012/main" userId="a40184c8bfa60b9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A82"/>
    <a:srgbClr val="B5F9DD"/>
    <a:srgbClr val="FEA368"/>
    <a:srgbClr val="FE8637"/>
    <a:srgbClr val="FF0000"/>
    <a:srgbClr val="FFFF00"/>
    <a:srgbClr val="00B050"/>
    <a:srgbClr val="00B0F0"/>
    <a:srgbClr val="007E2B"/>
    <a:srgbClr val="FA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995" autoAdjust="0"/>
    <p:restoredTop sz="81538" autoAdjust="0"/>
  </p:normalViewPr>
  <p:slideViewPr>
    <p:cSldViewPr snapToGrid="0">
      <p:cViewPr>
        <p:scale>
          <a:sx n="57" d="100"/>
          <a:sy n="57" d="100"/>
        </p:scale>
        <p:origin x="420" y="44"/>
      </p:cViewPr>
      <p:guideLst>
        <p:guide orient="horz" pos="1656"/>
        <p:guide orient="horz" pos="4104"/>
        <p:guide pos="4985"/>
        <p:guide pos="735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9" d="100"/>
        <a:sy n="69" d="100"/>
      </p:scale>
      <p:origin x="0" y="0"/>
    </p:cViewPr>
  </p:sorterViewPr>
  <p:notesViewPr>
    <p:cSldViewPr snapToGrid="0" showGuides="1">
      <p:cViewPr varScale="1">
        <p:scale>
          <a:sx n="49" d="100"/>
          <a:sy n="49" d="100"/>
        </p:scale>
        <p:origin x="2064" y="66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font" Target="fonts/font9.fntdata"/><Relationship Id="rId18" Type="http://schemas.openxmlformats.org/officeDocument/2006/relationships/tags" Target="tags/tag1.xml"/><Relationship Id="rId3" Type="http://schemas.openxmlformats.org/officeDocument/2006/relationships/notesMaster" Target="notesMasters/notesMaster1.xml"/><Relationship Id="rId21" Type="http://schemas.openxmlformats.org/officeDocument/2006/relationships/viewProps" Target="viewProps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schemas.openxmlformats.org/officeDocument/2006/relationships/font" Target="fonts/font13.fntdata"/><Relationship Id="rId2" Type="http://schemas.openxmlformats.org/officeDocument/2006/relationships/slide" Target="slides/slide1.xml"/><Relationship Id="rId16" Type="http://schemas.openxmlformats.org/officeDocument/2006/relationships/font" Target="fonts/font12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font" Target="fonts/font11.fntdata"/><Relationship Id="rId23" Type="http://schemas.openxmlformats.org/officeDocument/2006/relationships/tableStyles" Target="tableStyles.xml"/><Relationship Id="rId10" Type="http://schemas.openxmlformats.org/officeDocument/2006/relationships/font" Target="fonts/font6.fntdata"/><Relationship Id="rId19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font" Target="fonts/font5.fntdata"/><Relationship Id="rId14" Type="http://schemas.openxmlformats.org/officeDocument/2006/relationships/font" Target="fonts/font10.fntdata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6A6B0-F2E4-7040-BB4B-9D5510E76F25}" type="datetimeFigureOut">
              <a:rPr lang="sv-SE" smtClean="0"/>
              <a:pPr/>
              <a:t>2021-10-22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09875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/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/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950" y="739775"/>
            <a:ext cx="658177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689515"/>
            <a:ext cx="5438140" cy="4442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7316"/>
            <a:ext cx="2945659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/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377316"/>
            <a:ext cx="2945659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/>
            </a:lvl1pPr>
          </a:lstStyle>
          <a:p>
            <a:fld id="{0DEEF8FD-3196-400F-9E2E-A149F74B84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9377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in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0"/>
          <p:cNvSpPr>
            <a:spLocks noGrp="1"/>
          </p:cNvSpPr>
          <p:nvPr>
            <p:ph sz="quarter" idx="10"/>
          </p:nvPr>
        </p:nvSpPr>
        <p:spPr>
          <a:xfrm>
            <a:off x="468923" y="1493521"/>
            <a:ext cx="11254155" cy="4587240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9014" y="6411339"/>
            <a:ext cx="1093676" cy="3600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0" y="1091160"/>
            <a:ext cx="12192000" cy="576684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6" name="Object 15" hidden="1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926914136"/>
              </p:ext>
            </p:extLst>
          </p:nvPr>
        </p:nvGraphicFramePr>
        <p:xfrm>
          <a:off x="1955" y="158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1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55" y="1589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468923" y="0"/>
            <a:ext cx="11254155" cy="1091159"/>
          </a:xfrm>
          <a:prstGeom prst="rect">
            <a:avLst/>
          </a:prstGeom>
        </p:spPr>
        <p:txBody>
          <a:bodyPr vert="horz" lIns="54000" tIns="36000" rIns="54000" bIns="36000" rtlCol="0" anchor="ctr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idx="1"/>
          </p:nvPr>
        </p:nvSpPr>
        <p:spPr>
          <a:xfrm>
            <a:off x="468923" y="1319302"/>
            <a:ext cx="11254154" cy="5271998"/>
          </a:xfrm>
          <a:prstGeom prst="rect">
            <a:avLst/>
          </a:prstGeom>
        </p:spPr>
        <p:txBody>
          <a:bodyPr vert="horz" wrap="square" lIns="54000" tIns="36000" rIns="54000" bIns="36000" rtlCol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0">
          <a:solidFill>
            <a:schemeClr val="tx2"/>
          </a:solidFill>
          <a:latin typeface="Rockwell" panose="02060603020205020403" pitchFamily="18" charset="0"/>
          <a:ea typeface="Open Sans Extrabold" panose="020B0906030804020204" pitchFamily="34" charset="0"/>
          <a:cs typeface="Open Sans Extrabold" panose="020B0906030804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708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708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708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708" b="1">
          <a:solidFill>
            <a:schemeClr val="tx2"/>
          </a:solidFill>
          <a:latin typeface="Arial" charset="0"/>
        </a:defRPr>
      </a:lvl5pPr>
      <a:lvl6pPr marL="562722" algn="l" rtl="0" eaLnBrk="1" fontAlgn="base" hangingPunct="1">
        <a:spcBef>
          <a:spcPct val="0"/>
        </a:spcBef>
        <a:spcAft>
          <a:spcPct val="0"/>
        </a:spcAft>
        <a:defRPr sz="2708" b="1">
          <a:solidFill>
            <a:schemeClr val="tx2"/>
          </a:solidFill>
          <a:latin typeface="Arial" charset="0"/>
        </a:defRPr>
      </a:lvl6pPr>
      <a:lvl7pPr marL="1125444" algn="l" rtl="0" eaLnBrk="1" fontAlgn="base" hangingPunct="1">
        <a:spcBef>
          <a:spcPct val="0"/>
        </a:spcBef>
        <a:spcAft>
          <a:spcPct val="0"/>
        </a:spcAft>
        <a:defRPr sz="2708" b="1">
          <a:solidFill>
            <a:schemeClr val="tx2"/>
          </a:solidFill>
          <a:latin typeface="Arial" charset="0"/>
        </a:defRPr>
      </a:lvl7pPr>
      <a:lvl8pPr marL="1688165" algn="l" rtl="0" eaLnBrk="1" fontAlgn="base" hangingPunct="1">
        <a:spcBef>
          <a:spcPct val="0"/>
        </a:spcBef>
        <a:spcAft>
          <a:spcPct val="0"/>
        </a:spcAft>
        <a:defRPr sz="2708" b="1">
          <a:solidFill>
            <a:schemeClr val="tx2"/>
          </a:solidFill>
          <a:latin typeface="Arial" charset="0"/>
        </a:defRPr>
      </a:lvl8pPr>
      <a:lvl9pPr marL="2250887" algn="l" rtl="0" eaLnBrk="1" fontAlgn="base" hangingPunct="1">
        <a:spcBef>
          <a:spcPct val="0"/>
        </a:spcBef>
        <a:spcAft>
          <a:spcPct val="0"/>
        </a:spcAft>
        <a:defRPr sz="2708" b="1">
          <a:solidFill>
            <a:schemeClr val="tx2"/>
          </a:solidFill>
          <a:latin typeface="Arial" charset="0"/>
        </a:defRPr>
      </a:lvl9pPr>
    </p:titleStyle>
    <p:bodyStyle>
      <a:lvl1pPr marL="3908" indent="-3908" algn="l" rtl="0" eaLnBrk="1" fontAlgn="base" hangingPunct="1">
        <a:lnSpc>
          <a:spcPct val="100000"/>
        </a:lnSpc>
        <a:spcBef>
          <a:spcPct val="30000"/>
        </a:spcBef>
        <a:spcAft>
          <a:spcPct val="0"/>
        </a:spcAft>
        <a:buClr>
          <a:schemeClr val="accent4"/>
        </a:buClr>
        <a:buFont typeface="Arial" pitchFamily="34" charset="0"/>
        <a:buNone/>
        <a:defRPr sz="2000">
          <a:solidFill>
            <a:schemeClr val="tx1">
              <a:lumMod val="50000"/>
              <a:lumOff val="50000"/>
            </a:schemeClr>
          </a:solidFill>
          <a:latin typeface="Corbel" panose="020B05030202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221544" indent="-221544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accent4"/>
        </a:buClr>
        <a:buSzPct val="120000"/>
        <a:buFont typeface="Arial" pitchFamily="34" charset="0"/>
        <a:buChar char="▪"/>
        <a:defRPr sz="2000">
          <a:solidFill>
            <a:schemeClr val="tx1">
              <a:lumMod val="50000"/>
              <a:lumOff val="50000"/>
            </a:schemeClr>
          </a:solidFill>
          <a:latin typeface="Corbel" panose="020B05030202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437672" indent="-221544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accent4"/>
        </a:buClr>
        <a:buFont typeface="Arial" charset="0"/>
        <a:buChar char="–"/>
        <a:defRPr sz="2000">
          <a:solidFill>
            <a:schemeClr val="tx1">
              <a:lumMod val="50000"/>
              <a:lumOff val="50000"/>
            </a:schemeClr>
          </a:solidFill>
          <a:latin typeface="Corbel" panose="020B05030202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666279" indent="-220791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accent4"/>
        </a:buClr>
        <a:buSzPct val="120000"/>
        <a:buFont typeface="Times New Roman" pitchFamily="18" charset="0"/>
        <a:buChar char="▫"/>
        <a:defRPr sz="2000">
          <a:solidFill>
            <a:schemeClr val="tx1">
              <a:lumMod val="50000"/>
              <a:lumOff val="50000"/>
            </a:schemeClr>
          </a:solidFill>
          <a:latin typeface="Corbel" panose="020B05030202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881207" indent="-220791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accent4"/>
        </a:buClr>
        <a:buFont typeface="Arial" pitchFamily="34" charset="0"/>
        <a:buChar char="-"/>
        <a:defRPr sz="2000">
          <a:solidFill>
            <a:schemeClr val="tx1">
              <a:lumMod val="50000"/>
              <a:lumOff val="50000"/>
            </a:schemeClr>
          </a:solidFill>
          <a:latin typeface="Corbel" panose="020B05030202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1838616" indent="-281361" algn="l" rtl="0" eaLnBrk="1" fontAlgn="base" hangingPunct="1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969">
          <a:solidFill>
            <a:schemeClr val="tx1"/>
          </a:solidFill>
          <a:latin typeface="+mn-lt"/>
        </a:defRPr>
      </a:lvl6pPr>
      <a:lvl7pPr marL="2401338" indent="-281361" algn="l" rtl="0" eaLnBrk="1" fontAlgn="base" hangingPunct="1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969">
          <a:solidFill>
            <a:schemeClr val="tx1"/>
          </a:solidFill>
          <a:latin typeface="+mn-lt"/>
        </a:defRPr>
      </a:lvl7pPr>
      <a:lvl8pPr marL="2964059" indent="-281361" algn="l" rtl="0" eaLnBrk="1" fontAlgn="base" hangingPunct="1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969">
          <a:solidFill>
            <a:schemeClr val="tx1"/>
          </a:solidFill>
          <a:latin typeface="+mn-lt"/>
        </a:defRPr>
      </a:lvl8pPr>
      <a:lvl9pPr marL="3526781" indent="-281361" algn="l" rtl="0" eaLnBrk="1" fontAlgn="base" hangingPunct="1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969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22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44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165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887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09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331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052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774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95" userDrawn="1">
          <p15:clr>
            <a:srgbClr val="F26B43"/>
          </p15:clr>
        </p15:guide>
        <p15:guide id="4" pos="7385" userDrawn="1">
          <p15:clr>
            <a:srgbClr val="F26B43"/>
          </p15:clr>
        </p15:guide>
        <p15:guide id="5" orient="horz" pos="240" userDrawn="1">
          <p15:clr>
            <a:srgbClr val="F26B43"/>
          </p15:clr>
        </p15:guide>
        <p15:guide id="6" orient="horz" pos="41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9" Type="http://schemas.openxmlformats.org/officeDocument/2006/relationships/image" Target="../../word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Varje segment hanteras olika baserat på de olika förutsättningarna</a:t>
            </a:r>
            <a:endParaRPr lang="sv-SE" b="1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phic 3"/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="http://schemas.openxmlformats.org/wordprocessingml/2006/main" xmlns:w10="urn:schemas-microsoft-com:office:word" xmlns:v="urn:schemas-microsoft-com:vml" xmlns:o="urn:schemas-microsoft-com:office:office" xmlns:am3d="http://schemas.microsoft.com/office/drawing/2017/model3d" xmlns:aink="http://schemas.microsoft.com/office/drawing/2016/ink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="" xmlns:lc="http://schemas.openxmlformats.org/drawingml/2006/lockedCanvas" r:embed="rId9"/>
              </a:ext>
            </a:extLst>
          </a:blip>
          <a:srcRect l="3212" t="9814" r="8154" b="4713"/>
          <a:stretch/>
        </p:blipFill>
        <p:spPr bwMode="auto">
          <a:xfrm>
            <a:off x="1605776" y="1001949"/>
            <a:ext cx="8463776" cy="565100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8008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21047&quot;&gt;&lt;version val=&quot;23038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%&lt;/m_strSuffix17909&gt;&lt;/m_precDefaultPercent&gt;&lt;m_precDefaultDate&gt;&lt;m_bNumberIsYear val=&quot;0&quot;/&gt;&lt;m_strFormatTime&gt;%Y-%m-%d&lt;/m_strFormatTime&gt;&lt;/m_precDefaultDate&gt;&lt;m_precDefaultYear&gt;&lt;m_bNumberIsYear val=&quot;0&quot;/&gt;&lt;/m_precDefaultYear&gt;&lt;m_precDefaultQuarter&gt;&lt;m_bNumberIsYear val=&quot;0&quot;/&gt;&lt;/m_precDefaultQuarter&gt;&lt;m_precDefaultMonth&gt;&lt;m_bNumberIsYear val=&quot;0&quot;/&gt;&lt;/m_precDefaultMonth&gt;&lt;m_precDefaultWeek&gt;&lt;m_bNumberIsYear val=&quot;0&quot;/&gt;&lt;/m_precDefaultWeek&gt;&lt;m_precDefaultDay&gt;&lt;m_bNumberIsYear val=&quot;0&quot;/&gt;&lt;/m_precDefaultDay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Blank">
  <a:themeElements>
    <a:clrScheme name="Custom 4">
      <a:dk1>
        <a:sysClr val="windowText" lastClr="000000"/>
      </a:dk1>
      <a:lt1>
        <a:sysClr val="window" lastClr="FFFFFF"/>
      </a:lt1>
      <a:dk2>
        <a:srgbClr val="27A22C"/>
      </a:dk2>
      <a:lt2>
        <a:srgbClr val="EBF4E3"/>
      </a:lt2>
      <a:accent1>
        <a:srgbClr val="D0E3B8"/>
      </a:accent1>
      <a:accent2>
        <a:srgbClr val="8EBE78"/>
      </a:accent2>
      <a:accent3>
        <a:srgbClr val="004D0B"/>
      </a:accent3>
      <a:accent4>
        <a:srgbClr val="007E2B"/>
      </a:accent4>
      <a:accent5>
        <a:srgbClr val="EBF4E3"/>
      </a:accent5>
      <a:accent6>
        <a:srgbClr val="8EBE78"/>
      </a:accent6>
      <a:hlink>
        <a:srgbClr val="007E2B"/>
      </a:hlink>
      <a:folHlink>
        <a:srgbClr val="004D0B"/>
      </a:folHlink>
    </a:clrScheme>
    <a:fontScheme name="Custom 36">
      <a:majorFont>
        <a:latin typeface="Rockwel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lg" len="lg"/>
        </a:ln>
        <a:effectLst/>
      </a:spPr>
      <a:bodyPr/>
      <a:lstStyle/>
    </a:lnDef>
    <a:txDef>
      <a:spPr/>
      <a:bodyPr vert="horz" wrap="square" lIns="91440" tIns="45720" rIns="91440" bIns="45720" rtlCol="0">
        <a:spAutoFit/>
      </a:bodyPr>
      <a:lstStyle>
        <a:defPPr algn="l">
          <a:defRPr b="0" dirty="0" err="1" smtClean="0"/>
        </a:defPPr>
      </a:lstStyle>
    </a:txDef>
  </a:objectDefaults>
  <a:extraClrSchemeLst>
    <a:extraClrScheme>
      <a:clrScheme name="EFFSO ppt default 07093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3">
        <a:dk1>
          <a:srgbClr val="000000"/>
        </a:dk1>
        <a:lt1>
          <a:srgbClr val="FFFFFF"/>
        </a:lt1>
        <a:dk2>
          <a:srgbClr val="384330"/>
        </a:dk2>
        <a:lt2>
          <a:srgbClr val="CECECE"/>
        </a:lt2>
        <a:accent1>
          <a:srgbClr val="006F3A"/>
        </a:accent1>
        <a:accent2>
          <a:srgbClr val="5E9847"/>
        </a:accent2>
        <a:accent3>
          <a:srgbClr val="FFFFFF"/>
        </a:accent3>
        <a:accent4>
          <a:srgbClr val="000000"/>
        </a:accent4>
        <a:accent5>
          <a:srgbClr val="AABBAE"/>
        </a:accent5>
        <a:accent6>
          <a:srgbClr val="54893F"/>
        </a:accent6>
        <a:hlink>
          <a:srgbClr val="B0CA5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14">
        <a:dk1>
          <a:srgbClr val="333333"/>
        </a:dk1>
        <a:lt1>
          <a:srgbClr val="FFFFFF"/>
        </a:lt1>
        <a:dk2>
          <a:srgbClr val="384330"/>
        </a:dk2>
        <a:lt2>
          <a:srgbClr val="CECECE"/>
        </a:lt2>
        <a:accent1>
          <a:srgbClr val="006F3A"/>
        </a:accent1>
        <a:accent2>
          <a:srgbClr val="5E9847"/>
        </a:accent2>
        <a:accent3>
          <a:srgbClr val="FFFFFF"/>
        </a:accent3>
        <a:accent4>
          <a:srgbClr val="2A2A2A"/>
        </a:accent4>
        <a:accent5>
          <a:srgbClr val="AABBAE"/>
        </a:accent5>
        <a:accent6>
          <a:srgbClr val="54893F"/>
        </a:accent6>
        <a:hlink>
          <a:srgbClr val="B0CA5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15">
        <a:dk1>
          <a:srgbClr val="333333"/>
        </a:dk1>
        <a:lt1>
          <a:srgbClr val="FFFFFF"/>
        </a:lt1>
        <a:dk2>
          <a:srgbClr val="384330"/>
        </a:dk2>
        <a:lt2>
          <a:srgbClr val="CECECE"/>
        </a:lt2>
        <a:accent1>
          <a:srgbClr val="2E9242"/>
        </a:accent1>
        <a:accent2>
          <a:srgbClr val="5E9847"/>
        </a:accent2>
        <a:accent3>
          <a:srgbClr val="FFFFFF"/>
        </a:accent3>
        <a:accent4>
          <a:srgbClr val="2A2A2A"/>
        </a:accent4>
        <a:accent5>
          <a:srgbClr val="ADC7B0"/>
        </a:accent5>
        <a:accent6>
          <a:srgbClr val="54893F"/>
        </a:accent6>
        <a:hlink>
          <a:srgbClr val="B0CA5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16">
        <a:dk1>
          <a:srgbClr val="333333"/>
        </a:dk1>
        <a:lt1>
          <a:srgbClr val="FFFFFF"/>
        </a:lt1>
        <a:dk2>
          <a:srgbClr val="384330"/>
        </a:dk2>
        <a:lt2>
          <a:srgbClr val="CECECE"/>
        </a:lt2>
        <a:accent1>
          <a:srgbClr val="2E9242"/>
        </a:accent1>
        <a:accent2>
          <a:srgbClr val="5E9847"/>
        </a:accent2>
        <a:accent3>
          <a:srgbClr val="FFFFFF"/>
        </a:accent3>
        <a:accent4>
          <a:srgbClr val="2A2A2A"/>
        </a:accent4>
        <a:accent5>
          <a:srgbClr val="ADC7B0"/>
        </a:accent5>
        <a:accent6>
          <a:srgbClr val="54893F"/>
        </a:accent6>
        <a:hlink>
          <a:srgbClr val="B0CA5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6E2BBF5A-114A-4CF5-8712-174C1DA6DBBC}" vid="{93C4F0DA-7945-425A-81A8-2B8F731A11D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Blank.potx</Template>
  <TotalTime>17667</TotalTime>
  <Words>9</Words>
  <Application>Microsoft Office PowerPoint</Application>
  <PresentationFormat>Bredbild</PresentationFormat>
  <Paragraphs>1</Paragraphs>
  <Slides>1</Slides>
  <Notes>0</Notes>
  <HiddenSlides>0</HiddenSlides>
  <MMClips>0</MMClips>
  <ScaleCrop>false</ScaleCrop>
  <HeadingPairs>
    <vt:vector size="8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9" baseType="lpstr">
      <vt:lpstr>Arial</vt:lpstr>
      <vt:lpstr>Corbel</vt:lpstr>
      <vt:lpstr>Open Sans Extrabold</vt:lpstr>
      <vt:lpstr>Open Sans</vt:lpstr>
      <vt:lpstr>Rockwell</vt:lpstr>
      <vt:lpstr>Times New Roman</vt:lpstr>
      <vt:lpstr>Blank</vt:lpstr>
      <vt:lpstr>think-cell Slide</vt:lpstr>
      <vt:lpstr>Varje segment hanteras olika baserat på de olika förutsättningarna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Consultant</dc:creator>
  <cp:lastModifiedBy>Michèle Sandstedt</cp:lastModifiedBy>
  <cp:revision>948</cp:revision>
  <cp:lastPrinted>2014-10-15T14:36:04Z</cp:lastPrinted>
  <dcterms:created xsi:type="dcterms:W3CDTF">2014-07-07T14:07:59Z</dcterms:created>
  <dcterms:modified xsi:type="dcterms:W3CDTF">2021-10-22T09:21:50Z</dcterms:modified>
</cp:coreProperties>
</file>