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46650" cy="34226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A2B3461F-7B2B-4659-80E6-2289C448FD16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546230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65CD21-7C4C-48A0-8B81-9250AE5AEF57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1D971B4C-7814-41F1-9FB5-5E78F8DF84D0}" type="slidenum">
              <a:rPr lang="en-US" altLang="sv-SE" sz="1200"/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189521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D4AEF3-3207-4868-B802-7077DF09E42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5023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8D7EC4-3FDF-43FB-950A-D6A2D30DB3D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4562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5963" y="990600"/>
            <a:ext cx="2147887" cy="5327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1263" cy="5327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E41E40-EB7A-4FEF-A15D-281FF363DF3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956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5BDB32-E6CF-48F1-8C94-8CE6596799B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64750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335430-36A1-425E-B11A-6D3DCAF2041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59957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34B831-D6E2-4109-B0B9-A51F3BB3CE4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7982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C24914-EC4C-4998-A4A7-CE4F1E01BCD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89583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638398-0733-4EB6-8367-54CD9C031C4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24307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1861E6-D562-49AC-A7F9-3C315B04AFC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633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7DA74C-E281-46A4-8310-220CCBAF1BC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02953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4331D1-59CE-4387-8D4A-48EE437CE6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790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FF51CF-9513-4F2D-935A-432B8289F65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78051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B0B3B5-E55A-41F3-88CF-3884AAFCF4D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17036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436DDC-9793-4EF9-A0D0-F61130C1DEF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6948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5963" y="990600"/>
            <a:ext cx="2147887" cy="5327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1263" cy="5327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D1784E-25F3-4955-A44B-1C1FDB88632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87494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226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432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62309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956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752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221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3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010065-8C74-4660-A9E5-C6826CC5D2B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776839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99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92620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870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5963" y="990600"/>
            <a:ext cx="2147887" cy="5327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1263" cy="5327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653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843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2858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63462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86115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5146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98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19575" cy="44132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776DA4-42BF-41E2-A4B8-BEB4844D307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442065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3536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9579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265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758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5963" y="990600"/>
            <a:ext cx="2147887" cy="5327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1263" cy="5327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82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E1033D-308B-49C2-8329-7A19C5AC02D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0266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6D51A6-4F2D-430C-870F-901CFD7EF6E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9315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932E74-E151-4270-9001-126D18342A4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3340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ADBF21-BBB9-4AB9-9886-FCF86FE9802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5463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3B2FE2-2A46-4276-9E8E-09CD1F41338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794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20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15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0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505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88C337A8-1AEF-471C-A108-34CCCD7AEAE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505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20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15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05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50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D848E7C-A02A-40CC-889E-9638CE4C9A4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50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17887" cy="146050"/>
            <a:chOff x="2043" y="3999"/>
            <a:chExt cx="2153" cy="9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7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78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7" y="3999"/>
              <a:ext cx="579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20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15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20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15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833438" y="1658938"/>
          <a:ext cx="8129587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4" imgW="8129520" imgH="3861720" progId="">
                  <p:embed/>
                </p:oleObj>
              </mc:Choice>
              <mc:Fallback>
                <p:oleObj r:id="rId4" imgW="8129520" imgH="386172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1658938"/>
                        <a:ext cx="8129587" cy="3860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Single eller dual sourcing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423D219C-4FD3-4990-B612-BBBE1A88B48A}" type="slidenum">
              <a:rPr lang="sv-SE" altLang="sv-SE" sz="1000"/>
              <a:pPr algn="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sv-SE" altLang="sv-SE" sz="10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2012-03-26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800" b="1"/>
              <a:t>Vinst och avbrottsrisk vid single och dual sourcing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792538" y="5322888"/>
            <a:ext cx="19542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/>
              <a:t>Avbrottssannolikhet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16200000">
            <a:off x="732632" y="3466306"/>
            <a:ext cx="6334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/>
              <a:t>Vinst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 rot="300000">
            <a:off x="5024438" y="3314700"/>
            <a:ext cx="3568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>
                <a:solidFill>
                  <a:srgbClr val="FF950E"/>
                </a:solidFill>
              </a:rPr>
              <a:t>Single source, endast lokal leverantör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103438" y="2728913"/>
            <a:ext cx="1422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>
                <a:solidFill>
                  <a:srgbClr val="008000"/>
                </a:solidFill>
              </a:rPr>
              <a:t>Dual sourcing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370263" y="4235450"/>
            <a:ext cx="167005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150"/>
              </a:spcBef>
              <a:buClrTx/>
              <a:buFontTx/>
              <a:buNone/>
            </a:pPr>
            <a:r>
              <a:rPr lang="sv-SE" altLang="sv-SE">
                <a:solidFill>
                  <a:srgbClr val="000080"/>
                </a:solidFill>
              </a:rPr>
              <a:t>Single source</a:t>
            </a:r>
          </a:p>
          <a:p>
            <a:pPr algn="l">
              <a:spcBef>
                <a:spcPts val="150"/>
              </a:spcBef>
              <a:buClrTx/>
              <a:buFontTx/>
              <a:buNone/>
            </a:pPr>
            <a:r>
              <a:rPr lang="sv-SE" altLang="sv-SE">
                <a:solidFill>
                  <a:srgbClr val="000080"/>
                </a:solidFill>
              </a:rPr>
              <a:t>Huvudleverantör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887538" y="3027363"/>
            <a:ext cx="1587" cy="2576512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197225" y="3384550"/>
            <a:ext cx="1588" cy="2160588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743075" y="5502275"/>
            <a:ext cx="3444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400"/>
              <a:t>p</a:t>
            </a:r>
            <a:r>
              <a:rPr lang="sv-SE" altLang="sv-SE" baseline="-33000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044825" y="5486400"/>
            <a:ext cx="3444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v-SE" altLang="sv-SE" sz="1400"/>
              <a:t>p</a:t>
            </a:r>
            <a:r>
              <a:rPr lang="sv-SE" altLang="sv-SE" baseline="-33000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31788" y="5978525"/>
            <a:ext cx="80041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Källa: Yu, Zeng, Zhao; Single or dual sourcing: decision-making in the presence of supply chain disruption risks; The International Journal of</a:t>
            </a:r>
          </a:p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Management Sciuence Omega; nr 37 (2009); sidorna 788-800.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70</Words>
  <Application>Microsoft Office PowerPoint</Application>
  <PresentationFormat>Anpassad</PresentationFormat>
  <Paragraphs>16</Paragraphs>
  <Slides>1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Serverprogram för OLE-inbäddning</vt:lpstr>
      </vt:variant>
      <vt:variant>
        <vt:i4>0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Microsoft YaHei</vt:lpstr>
      <vt:lpstr>Times New Roman</vt:lpstr>
      <vt:lpstr>Standardformgivning</vt:lpstr>
      <vt:lpstr>Standardformgivning</vt:lpstr>
      <vt:lpstr>Standardformgivning</vt:lpstr>
      <vt:lpstr>Standardformgivning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sourcing vs dual sourcing</dc:title>
  <dc:creator>Michèle Sandstedt</dc:creator>
  <cp:lastModifiedBy>Michèle Sandstedt</cp:lastModifiedBy>
  <cp:revision>21</cp:revision>
  <cp:lastPrinted>1601-01-01T00:00:00Z</cp:lastPrinted>
  <dcterms:created xsi:type="dcterms:W3CDTF">1601-01-01T00:00:00Z</dcterms:created>
  <dcterms:modified xsi:type="dcterms:W3CDTF">2021-05-24T20:10:21Z</dcterms:modified>
</cp:coreProperties>
</file>