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355" r:id="rId3"/>
    <p:sldId id="356" r:id="rId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BFD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404884B-8945-4670-B307-E563B07B1F72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862047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804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070E5-0A60-47A0-B1FB-765F79ACBCA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2252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59417-78CA-4DD4-A7E6-E5272AD6B34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7362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444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A4668-38DA-4615-B302-7A0B91BE5FC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81371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CA757-187A-40F7-B14D-47409B2A8DB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30129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C4A27-1708-4F27-B583-E203E65F289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32332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47F1F-DC5E-4B09-B26A-1C7BA57144C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57531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2FDE9-10D0-4931-822E-71F43A25CFB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88551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62D3C-4BE8-4E09-B295-BA02388A4C6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89432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080CA-094A-466D-A9A8-37E0ED64606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1560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F5922-3253-4CDD-91CF-2CBB3D69678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89987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538B6-14B3-49A9-98FB-ACAFA09EEB5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31267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CBEF2-2392-407B-9274-732A9502442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88549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05030-C168-4309-A1EB-D7BE7ED166D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1226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2BDB9-AF1D-456E-A3C2-FBC55A102A7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5420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C20DA-D6E6-4713-9BC8-BA7713F9CDE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2035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3E06B-89B0-40D8-84B1-579BA82B6CA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1946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08523-3D72-46A3-8A5C-D669261B278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8434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0A962-DF1F-443F-BD2F-B3A3D8C504C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2147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88C04-27B5-4FD7-9535-28662A07B0E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313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FF6FD-F275-4284-B4D0-B4FEC284BCB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2817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4B94F-251D-415F-8460-184121FB791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8672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FC23CBF6-67CB-44F7-88EC-BBAB4B64CCF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C054D0E3-2FAD-47E4-A641-C9C87851C76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Flödesschema</a:t>
            </a:r>
            <a:br>
              <a:rPr lang="sv-SE" altLang="sv-SE" smtClean="0"/>
            </a:br>
            <a:endParaRPr lang="sv-SE" altLang="sv-SE" smtClean="0"/>
          </a:p>
        </p:txBody>
      </p:sp>
      <p:grpSp>
        <p:nvGrpSpPr>
          <p:cNvPr id="264200" name="Group 8"/>
          <p:cNvGrpSpPr>
            <a:grpSpLocks/>
          </p:cNvGrpSpPr>
          <p:nvPr/>
        </p:nvGrpSpPr>
        <p:grpSpPr bwMode="auto">
          <a:xfrm>
            <a:off x="1784350" y="5013325"/>
            <a:ext cx="358775" cy="503238"/>
            <a:chOff x="1669" y="2886"/>
            <a:chExt cx="226" cy="317"/>
          </a:xfrm>
        </p:grpSpPr>
        <p:sp>
          <p:nvSpPr>
            <p:cNvPr id="264201" name="Rectangle 9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02" name="Rectangle 10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03" name="Rectangle 11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4204" name="AutoShape 12"/>
          <p:cNvSpPr>
            <a:spLocks noChangeArrowheads="1"/>
          </p:cNvSpPr>
          <p:nvPr/>
        </p:nvSpPr>
        <p:spPr bwMode="auto">
          <a:xfrm>
            <a:off x="1558925" y="3538538"/>
            <a:ext cx="647700" cy="576262"/>
          </a:xfrm>
          <a:prstGeom prst="flowChartDecision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64205" name="Group 13"/>
          <p:cNvGrpSpPr>
            <a:grpSpLocks/>
          </p:cNvGrpSpPr>
          <p:nvPr/>
        </p:nvGrpSpPr>
        <p:grpSpPr bwMode="auto">
          <a:xfrm>
            <a:off x="2936875" y="3644900"/>
            <a:ext cx="358775" cy="503238"/>
            <a:chOff x="1669" y="2886"/>
            <a:chExt cx="226" cy="317"/>
          </a:xfrm>
        </p:grpSpPr>
        <p:sp>
          <p:nvSpPr>
            <p:cNvPr id="264206" name="Rectangle 14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07" name="Rectangle 15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08" name="Rectangle 16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4209" name="Rectangle 17"/>
          <p:cNvSpPr>
            <a:spLocks noChangeArrowheads="1"/>
          </p:cNvSpPr>
          <p:nvPr/>
        </p:nvSpPr>
        <p:spPr bwMode="auto">
          <a:xfrm>
            <a:off x="3005138" y="5033963"/>
            <a:ext cx="360362" cy="3603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10" name="AutoShape 18"/>
          <p:cNvSpPr>
            <a:spLocks noChangeArrowheads="1"/>
          </p:cNvSpPr>
          <p:nvPr/>
        </p:nvSpPr>
        <p:spPr bwMode="auto">
          <a:xfrm>
            <a:off x="2860675" y="2933700"/>
            <a:ext cx="361950" cy="358775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11" name="AutoShape 19"/>
          <p:cNvSpPr>
            <a:spLocks noChangeArrowheads="1"/>
          </p:cNvSpPr>
          <p:nvPr/>
        </p:nvSpPr>
        <p:spPr bwMode="auto">
          <a:xfrm>
            <a:off x="2860675" y="2195513"/>
            <a:ext cx="361950" cy="358775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12" name="Rectangle 20"/>
          <p:cNvSpPr>
            <a:spLocks noChangeArrowheads="1"/>
          </p:cNvSpPr>
          <p:nvPr/>
        </p:nvSpPr>
        <p:spPr bwMode="auto">
          <a:xfrm>
            <a:off x="4089400" y="3644900"/>
            <a:ext cx="360363" cy="3603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64213" name="Group 21"/>
          <p:cNvGrpSpPr>
            <a:grpSpLocks/>
          </p:cNvGrpSpPr>
          <p:nvPr/>
        </p:nvGrpSpPr>
        <p:grpSpPr bwMode="auto">
          <a:xfrm>
            <a:off x="4156075" y="5037138"/>
            <a:ext cx="339725" cy="474662"/>
            <a:chOff x="1669" y="2886"/>
            <a:chExt cx="226" cy="317"/>
          </a:xfrm>
        </p:grpSpPr>
        <p:sp>
          <p:nvSpPr>
            <p:cNvPr id="264214" name="Rectangle 22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15" name="Rectangle 23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16" name="Rectangle 24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4217" name="Oval 25"/>
          <p:cNvSpPr>
            <a:spLocks noChangeArrowheads="1"/>
          </p:cNvSpPr>
          <p:nvPr/>
        </p:nvSpPr>
        <p:spPr bwMode="auto">
          <a:xfrm>
            <a:off x="5305425" y="5113338"/>
            <a:ext cx="431800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18" name="Oval 26"/>
          <p:cNvSpPr>
            <a:spLocks noChangeArrowheads="1"/>
          </p:cNvSpPr>
          <p:nvPr/>
        </p:nvSpPr>
        <p:spPr bwMode="auto">
          <a:xfrm>
            <a:off x="6527800" y="5122863"/>
            <a:ext cx="431800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19" name="Rectangle 27"/>
          <p:cNvSpPr>
            <a:spLocks noChangeArrowheads="1"/>
          </p:cNvSpPr>
          <p:nvPr/>
        </p:nvSpPr>
        <p:spPr bwMode="auto">
          <a:xfrm>
            <a:off x="6537325" y="4365625"/>
            <a:ext cx="360363" cy="3603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pSp>
        <p:nvGrpSpPr>
          <p:cNvPr id="264220" name="Group 28"/>
          <p:cNvGrpSpPr>
            <a:grpSpLocks/>
          </p:cNvGrpSpPr>
          <p:nvPr/>
        </p:nvGrpSpPr>
        <p:grpSpPr bwMode="auto">
          <a:xfrm>
            <a:off x="7788275" y="5146675"/>
            <a:ext cx="358775" cy="503238"/>
            <a:chOff x="1669" y="2886"/>
            <a:chExt cx="226" cy="317"/>
          </a:xfrm>
        </p:grpSpPr>
        <p:sp>
          <p:nvSpPr>
            <p:cNvPr id="264221" name="Rectangle 29"/>
            <p:cNvSpPr>
              <a:spLocks noChangeArrowheads="1"/>
            </p:cNvSpPr>
            <p:nvPr/>
          </p:nvSpPr>
          <p:spPr bwMode="auto">
            <a:xfrm>
              <a:off x="1759" y="297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22" name="Rectangle 30"/>
            <p:cNvSpPr>
              <a:spLocks noChangeArrowheads="1"/>
            </p:cNvSpPr>
            <p:nvPr/>
          </p:nvSpPr>
          <p:spPr bwMode="auto">
            <a:xfrm>
              <a:off x="1714" y="2931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4223" name="Rectangle 31"/>
            <p:cNvSpPr>
              <a:spLocks noChangeArrowheads="1"/>
            </p:cNvSpPr>
            <p:nvPr/>
          </p:nvSpPr>
          <p:spPr bwMode="auto">
            <a:xfrm>
              <a:off x="1669" y="2886"/>
              <a:ext cx="136" cy="227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64224" name="AutoShape 32"/>
          <p:cNvSpPr>
            <a:spLocks noChangeArrowheads="1"/>
          </p:cNvSpPr>
          <p:nvPr/>
        </p:nvSpPr>
        <p:spPr bwMode="auto">
          <a:xfrm>
            <a:off x="7616825" y="2852738"/>
            <a:ext cx="647700" cy="576262"/>
          </a:xfrm>
          <a:prstGeom prst="flowChartDecision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25" name="Rectangle 33"/>
          <p:cNvSpPr>
            <a:spLocks noChangeArrowheads="1"/>
          </p:cNvSpPr>
          <p:nvPr/>
        </p:nvSpPr>
        <p:spPr bwMode="auto">
          <a:xfrm>
            <a:off x="8985250" y="5141913"/>
            <a:ext cx="360363" cy="36036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26" name="AutoShape 34"/>
          <p:cNvSpPr>
            <a:spLocks noChangeArrowheads="1"/>
          </p:cNvSpPr>
          <p:nvPr/>
        </p:nvSpPr>
        <p:spPr bwMode="auto">
          <a:xfrm rot="-10800000">
            <a:off x="6392863" y="2205038"/>
            <a:ext cx="647700" cy="50323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cxnSp>
        <p:nvCxnSpPr>
          <p:cNvPr id="264227" name="AutoShape 35"/>
          <p:cNvCxnSpPr>
            <a:cxnSpLocks noChangeShapeType="1"/>
            <a:stCxn id="264203" idx="0"/>
            <a:endCxn id="264204" idx="2"/>
          </p:cNvCxnSpPr>
          <p:nvPr/>
        </p:nvCxnSpPr>
        <p:spPr bwMode="auto">
          <a:xfrm flipH="1" flipV="1">
            <a:off x="1882775" y="4114800"/>
            <a:ext cx="9525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28" name="AutoShape 36"/>
          <p:cNvCxnSpPr>
            <a:cxnSpLocks noChangeShapeType="1"/>
            <a:stCxn id="264204" idx="3"/>
            <a:endCxn id="264208" idx="1"/>
          </p:cNvCxnSpPr>
          <p:nvPr/>
        </p:nvCxnSpPr>
        <p:spPr bwMode="auto">
          <a:xfrm flipV="1">
            <a:off x="2206625" y="3825875"/>
            <a:ext cx="7302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29" name="AutoShape 37"/>
          <p:cNvCxnSpPr>
            <a:cxnSpLocks noChangeShapeType="1"/>
            <a:stCxn id="264206" idx="2"/>
            <a:endCxn id="264209" idx="0"/>
          </p:cNvCxnSpPr>
          <p:nvPr/>
        </p:nvCxnSpPr>
        <p:spPr bwMode="auto">
          <a:xfrm flipH="1">
            <a:off x="3186113" y="4148138"/>
            <a:ext cx="1587" cy="885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0" name="AutoShape 38"/>
          <p:cNvCxnSpPr>
            <a:cxnSpLocks noChangeShapeType="1"/>
            <a:stCxn id="264208" idx="0"/>
            <a:endCxn id="264210" idx="3"/>
          </p:cNvCxnSpPr>
          <p:nvPr/>
        </p:nvCxnSpPr>
        <p:spPr bwMode="auto">
          <a:xfrm flipH="1" flipV="1">
            <a:off x="3041650" y="3292475"/>
            <a:ext cx="3175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1" name="AutoShape 39"/>
          <p:cNvCxnSpPr>
            <a:cxnSpLocks noChangeShapeType="1"/>
            <a:stCxn id="264210" idx="1"/>
            <a:endCxn id="264211" idx="3"/>
          </p:cNvCxnSpPr>
          <p:nvPr/>
        </p:nvCxnSpPr>
        <p:spPr bwMode="auto">
          <a:xfrm flipV="1">
            <a:off x="3041650" y="2554288"/>
            <a:ext cx="0" cy="3794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2" name="AutoShape 40"/>
          <p:cNvCxnSpPr>
            <a:cxnSpLocks noChangeShapeType="1"/>
            <a:stCxn id="264209" idx="3"/>
            <a:endCxn id="264216" idx="1"/>
          </p:cNvCxnSpPr>
          <p:nvPr/>
        </p:nvCxnSpPr>
        <p:spPr bwMode="auto">
          <a:xfrm flipV="1">
            <a:off x="3365500" y="5207000"/>
            <a:ext cx="790575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3" name="AutoShape 41"/>
          <p:cNvCxnSpPr>
            <a:cxnSpLocks noChangeShapeType="1"/>
            <a:stCxn id="264216" idx="0"/>
            <a:endCxn id="264212" idx="2"/>
          </p:cNvCxnSpPr>
          <p:nvPr/>
        </p:nvCxnSpPr>
        <p:spPr bwMode="auto">
          <a:xfrm flipV="1">
            <a:off x="4259263" y="4005263"/>
            <a:ext cx="11112" cy="10318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4" name="AutoShape 42"/>
          <p:cNvCxnSpPr>
            <a:cxnSpLocks noChangeShapeType="1"/>
            <a:stCxn id="264212" idx="0"/>
            <a:endCxn id="264211" idx="4"/>
          </p:cNvCxnSpPr>
          <p:nvPr/>
        </p:nvCxnSpPr>
        <p:spPr bwMode="auto">
          <a:xfrm rot="5400000" flipH="1">
            <a:off x="3111500" y="2486025"/>
            <a:ext cx="1270000" cy="1047750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5" name="AutoShape 43"/>
          <p:cNvCxnSpPr>
            <a:cxnSpLocks noChangeShapeType="1"/>
            <a:stCxn id="264214" idx="3"/>
            <a:endCxn id="264217" idx="2"/>
          </p:cNvCxnSpPr>
          <p:nvPr/>
        </p:nvCxnSpPr>
        <p:spPr bwMode="auto">
          <a:xfrm flipV="1">
            <a:off x="4495800" y="5329238"/>
            <a:ext cx="809625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6" name="AutoShape 44"/>
          <p:cNvCxnSpPr>
            <a:cxnSpLocks noChangeShapeType="1"/>
            <a:stCxn id="264217" idx="6"/>
            <a:endCxn id="264218" idx="2"/>
          </p:cNvCxnSpPr>
          <p:nvPr/>
        </p:nvCxnSpPr>
        <p:spPr bwMode="auto">
          <a:xfrm>
            <a:off x="5737225" y="5329238"/>
            <a:ext cx="7905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7" name="AutoShape 45"/>
          <p:cNvCxnSpPr>
            <a:cxnSpLocks noChangeShapeType="1"/>
            <a:stCxn id="264218" idx="6"/>
            <a:endCxn id="264223" idx="1"/>
          </p:cNvCxnSpPr>
          <p:nvPr/>
        </p:nvCxnSpPr>
        <p:spPr bwMode="auto">
          <a:xfrm flipV="1">
            <a:off x="6959600" y="5327650"/>
            <a:ext cx="82867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8" name="AutoShape 46"/>
          <p:cNvCxnSpPr>
            <a:cxnSpLocks noChangeShapeType="1"/>
            <a:stCxn id="264223" idx="0"/>
            <a:endCxn id="264224" idx="2"/>
          </p:cNvCxnSpPr>
          <p:nvPr/>
        </p:nvCxnSpPr>
        <p:spPr bwMode="auto">
          <a:xfrm flipV="1">
            <a:off x="7896225" y="3429000"/>
            <a:ext cx="44450" cy="17176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4239" name="AutoShape 47"/>
          <p:cNvCxnSpPr>
            <a:cxnSpLocks noChangeShapeType="1"/>
            <a:stCxn id="264210" idx="4"/>
            <a:endCxn id="264224" idx="1"/>
          </p:cNvCxnSpPr>
          <p:nvPr/>
        </p:nvCxnSpPr>
        <p:spPr bwMode="auto">
          <a:xfrm>
            <a:off x="3222625" y="3113088"/>
            <a:ext cx="4394200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4240" name="AutoShape 48"/>
          <p:cNvSpPr>
            <a:spLocks noChangeArrowheads="1"/>
          </p:cNvSpPr>
          <p:nvPr/>
        </p:nvSpPr>
        <p:spPr bwMode="auto">
          <a:xfrm>
            <a:off x="6677025" y="4733925"/>
            <a:ext cx="152400" cy="361950"/>
          </a:xfrm>
          <a:prstGeom prst="upArrow">
            <a:avLst>
              <a:gd name="adj1" fmla="val 50000"/>
              <a:gd name="adj2" fmla="val 5937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cxnSp>
        <p:nvCxnSpPr>
          <p:cNvPr id="264241" name="AutoShape 49"/>
          <p:cNvCxnSpPr>
            <a:cxnSpLocks noChangeShapeType="1"/>
            <a:stCxn id="264219" idx="0"/>
            <a:endCxn id="264226" idx="0"/>
          </p:cNvCxnSpPr>
          <p:nvPr/>
        </p:nvCxnSpPr>
        <p:spPr bwMode="auto">
          <a:xfrm flipH="1" flipV="1">
            <a:off x="6716713" y="2709863"/>
            <a:ext cx="1587" cy="1655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4242" name="Text Box 50"/>
          <p:cNvSpPr txBox="1">
            <a:spLocks noChangeArrowheads="1"/>
          </p:cNvSpPr>
          <p:nvPr/>
        </p:nvSpPr>
        <p:spPr bwMode="auto">
          <a:xfrm>
            <a:off x="2160588" y="5367338"/>
            <a:ext cx="5111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Anbud</a:t>
            </a:r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3328988" y="3944938"/>
            <a:ext cx="461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Order</a:t>
            </a:r>
          </a:p>
        </p:txBody>
      </p:sp>
      <p:sp>
        <p:nvSpPr>
          <p:cNvPr id="264244" name="Text Box 52"/>
          <p:cNvSpPr txBox="1">
            <a:spLocks noChangeArrowheads="1"/>
          </p:cNvSpPr>
          <p:nvPr/>
        </p:nvSpPr>
        <p:spPr bwMode="auto">
          <a:xfrm>
            <a:off x="4344988" y="4475163"/>
            <a:ext cx="120491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Orderbekräftelse</a:t>
            </a:r>
          </a:p>
        </p:txBody>
      </p:sp>
      <p:sp>
        <p:nvSpPr>
          <p:cNvPr id="264245" name="Text Box 53"/>
          <p:cNvSpPr txBox="1">
            <a:spLocks noChangeArrowheads="1"/>
          </p:cNvSpPr>
          <p:nvPr/>
        </p:nvSpPr>
        <p:spPr bwMode="auto">
          <a:xfrm>
            <a:off x="5684838" y="5405438"/>
            <a:ext cx="8397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Tillverkning</a:t>
            </a:r>
          </a:p>
        </p:txBody>
      </p:sp>
      <p:sp>
        <p:nvSpPr>
          <p:cNvPr id="264246" name="Text Box 54"/>
          <p:cNvSpPr txBox="1">
            <a:spLocks noChangeArrowheads="1"/>
          </p:cNvSpPr>
          <p:nvPr/>
        </p:nvSpPr>
        <p:spPr bwMode="auto">
          <a:xfrm>
            <a:off x="6910388" y="5354638"/>
            <a:ext cx="7889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Skeppning</a:t>
            </a:r>
          </a:p>
        </p:txBody>
      </p:sp>
      <p:sp>
        <p:nvSpPr>
          <p:cNvPr id="264247" name="Text Box 55"/>
          <p:cNvSpPr txBox="1">
            <a:spLocks noChangeArrowheads="1"/>
          </p:cNvSpPr>
          <p:nvPr/>
        </p:nvSpPr>
        <p:spPr bwMode="auto">
          <a:xfrm>
            <a:off x="8202613" y="5303838"/>
            <a:ext cx="588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Faktura</a:t>
            </a:r>
          </a:p>
        </p:txBody>
      </p:sp>
      <p:sp>
        <p:nvSpPr>
          <p:cNvPr id="264248" name="Text Box 56"/>
          <p:cNvSpPr txBox="1">
            <a:spLocks noChangeArrowheads="1"/>
          </p:cNvSpPr>
          <p:nvPr/>
        </p:nvSpPr>
        <p:spPr bwMode="auto">
          <a:xfrm>
            <a:off x="8513763" y="2833688"/>
            <a:ext cx="7048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Betalning</a:t>
            </a:r>
          </a:p>
        </p:txBody>
      </p:sp>
      <p:cxnSp>
        <p:nvCxnSpPr>
          <p:cNvPr id="264249" name="AutoShape 57"/>
          <p:cNvCxnSpPr>
            <a:cxnSpLocks noChangeShapeType="1"/>
            <a:stCxn id="264219" idx="3"/>
            <a:endCxn id="264224" idx="1"/>
          </p:cNvCxnSpPr>
          <p:nvPr/>
        </p:nvCxnSpPr>
        <p:spPr bwMode="auto">
          <a:xfrm flipV="1">
            <a:off x="6897688" y="3141663"/>
            <a:ext cx="719137" cy="1404937"/>
          </a:xfrm>
          <a:prstGeom prst="bent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4250" name="AutoShape 58"/>
          <p:cNvSpPr>
            <a:spLocks noChangeArrowheads="1"/>
          </p:cNvSpPr>
          <p:nvPr/>
        </p:nvSpPr>
        <p:spPr bwMode="auto">
          <a:xfrm>
            <a:off x="1704975" y="2192338"/>
            <a:ext cx="361950" cy="358775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cxnSp>
        <p:nvCxnSpPr>
          <p:cNvPr id="264251" name="AutoShape 59"/>
          <p:cNvCxnSpPr>
            <a:cxnSpLocks noChangeShapeType="1"/>
            <a:stCxn id="264250" idx="3"/>
            <a:endCxn id="264204" idx="0"/>
          </p:cNvCxnSpPr>
          <p:nvPr/>
        </p:nvCxnSpPr>
        <p:spPr bwMode="auto">
          <a:xfrm flipH="1">
            <a:off x="1882775" y="2551113"/>
            <a:ext cx="3175" cy="987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4252" name="Text Box 60"/>
          <p:cNvSpPr txBox="1">
            <a:spLocks noChangeArrowheads="1"/>
          </p:cNvSpPr>
          <p:nvPr/>
        </p:nvSpPr>
        <p:spPr bwMode="auto">
          <a:xfrm>
            <a:off x="1909763" y="2935288"/>
            <a:ext cx="7048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Inköps-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anmodan</a:t>
            </a:r>
          </a:p>
        </p:txBody>
      </p:sp>
      <p:sp>
        <p:nvSpPr>
          <p:cNvPr id="264253" name="Text Box 61"/>
          <p:cNvSpPr txBox="1">
            <a:spLocks noChangeArrowheads="1"/>
          </p:cNvSpPr>
          <p:nvPr/>
        </p:nvSpPr>
        <p:spPr bwMode="auto">
          <a:xfrm>
            <a:off x="6986588" y="2325688"/>
            <a:ext cx="12112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Produktionslager</a:t>
            </a:r>
          </a:p>
        </p:txBody>
      </p:sp>
      <p:sp>
        <p:nvSpPr>
          <p:cNvPr id="264254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Inköpsprocesser</a:t>
            </a:r>
          </a:p>
        </p:txBody>
      </p:sp>
      <p:sp>
        <p:nvSpPr>
          <p:cNvPr id="264255" name="Line 63"/>
          <p:cNvSpPr>
            <a:spLocks noChangeShapeType="1"/>
          </p:cNvSpPr>
          <p:nvPr/>
        </p:nvSpPr>
        <p:spPr bwMode="auto">
          <a:xfrm>
            <a:off x="8229600" y="3143250"/>
            <a:ext cx="9429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endParaRPr lang="sv-SE"/>
          </a:p>
        </p:txBody>
      </p:sp>
      <p:sp>
        <p:nvSpPr>
          <p:cNvPr id="264256" name="Line 64"/>
          <p:cNvSpPr>
            <a:spLocks noChangeShapeType="1"/>
          </p:cNvSpPr>
          <p:nvPr/>
        </p:nvSpPr>
        <p:spPr bwMode="auto">
          <a:xfrm>
            <a:off x="9182100" y="3143250"/>
            <a:ext cx="0" cy="200025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Processymboler för processkartor</a:t>
            </a:r>
          </a:p>
        </p:txBody>
      </p:sp>
      <p:sp>
        <p:nvSpPr>
          <p:cNvPr id="265219" name="AutoShape 3"/>
          <p:cNvSpPr>
            <a:spLocks noChangeArrowheads="1"/>
          </p:cNvSpPr>
          <p:nvPr/>
        </p:nvSpPr>
        <p:spPr bwMode="auto">
          <a:xfrm>
            <a:off x="1208088" y="5445125"/>
            <a:ext cx="863600" cy="720725"/>
          </a:xfrm>
          <a:prstGeom prst="flowChartDecision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1208088" y="3644900"/>
            <a:ext cx="576262" cy="5762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21" name="Oval 5"/>
          <p:cNvSpPr>
            <a:spLocks noChangeArrowheads="1"/>
          </p:cNvSpPr>
          <p:nvPr/>
        </p:nvSpPr>
        <p:spPr bwMode="auto">
          <a:xfrm>
            <a:off x="1208088" y="1773238"/>
            <a:ext cx="576262" cy="576262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22" name="AutoShape 6"/>
          <p:cNvSpPr>
            <a:spLocks noChangeArrowheads="1"/>
          </p:cNvSpPr>
          <p:nvPr/>
        </p:nvSpPr>
        <p:spPr bwMode="auto">
          <a:xfrm rot="-10800000">
            <a:off x="1208088" y="4545013"/>
            <a:ext cx="720725" cy="57626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2289175" y="1916113"/>
            <a:ext cx="9652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Operation</a:t>
            </a: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2289175" y="2833688"/>
            <a:ext cx="10985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Fördröjning</a:t>
            </a:r>
          </a:p>
        </p:txBody>
      </p:sp>
      <p:sp>
        <p:nvSpPr>
          <p:cNvPr id="265225" name="Text Box 9"/>
          <p:cNvSpPr txBox="1">
            <a:spLocks noChangeArrowheads="1"/>
          </p:cNvSpPr>
          <p:nvPr/>
        </p:nvSpPr>
        <p:spPr bwMode="auto">
          <a:xfrm>
            <a:off x="2289175" y="3752850"/>
            <a:ext cx="217011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Kontroll eller besiktning</a:t>
            </a:r>
          </a:p>
        </p:txBody>
      </p:sp>
      <p:sp>
        <p:nvSpPr>
          <p:cNvPr id="265226" name="Text Box 10"/>
          <p:cNvSpPr txBox="1">
            <a:spLocks noChangeArrowheads="1"/>
          </p:cNvSpPr>
          <p:nvPr/>
        </p:nvSpPr>
        <p:spPr bwMode="auto">
          <a:xfrm>
            <a:off x="2289175" y="4670425"/>
            <a:ext cx="7493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Lagring</a:t>
            </a:r>
          </a:p>
        </p:txBody>
      </p:sp>
      <p:sp>
        <p:nvSpPr>
          <p:cNvPr id="265227" name="Text Box 11"/>
          <p:cNvSpPr txBox="1">
            <a:spLocks noChangeArrowheads="1"/>
          </p:cNvSpPr>
          <p:nvPr/>
        </p:nvSpPr>
        <p:spPr bwMode="auto">
          <a:xfrm>
            <a:off x="2289175" y="5589588"/>
            <a:ext cx="63658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Beslut</a:t>
            </a:r>
          </a:p>
        </p:txBody>
      </p:sp>
      <p:grpSp>
        <p:nvGrpSpPr>
          <p:cNvPr id="265228" name="Group 12"/>
          <p:cNvGrpSpPr>
            <a:grpSpLocks/>
          </p:cNvGrpSpPr>
          <p:nvPr/>
        </p:nvGrpSpPr>
        <p:grpSpPr bwMode="auto">
          <a:xfrm>
            <a:off x="4933950" y="1773238"/>
            <a:ext cx="2006600" cy="503237"/>
            <a:chOff x="3120" y="1117"/>
            <a:chExt cx="1264" cy="317"/>
          </a:xfrm>
        </p:grpSpPr>
        <p:grpSp>
          <p:nvGrpSpPr>
            <p:cNvPr id="265229" name="Group 13"/>
            <p:cNvGrpSpPr>
              <a:grpSpLocks/>
            </p:cNvGrpSpPr>
            <p:nvPr/>
          </p:nvGrpSpPr>
          <p:grpSpPr bwMode="auto">
            <a:xfrm>
              <a:off x="3120" y="1117"/>
              <a:ext cx="226" cy="317"/>
              <a:chOff x="1669" y="2886"/>
              <a:chExt cx="226" cy="317"/>
            </a:xfrm>
          </p:grpSpPr>
          <p:sp>
            <p:nvSpPr>
              <p:cNvPr id="265230" name="Rectangle 14"/>
              <p:cNvSpPr>
                <a:spLocks noChangeArrowheads="1"/>
              </p:cNvSpPr>
              <p:nvPr/>
            </p:nvSpPr>
            <p:spPr bwMode="auto">
              <a:xfrm>
                <a:off x="1759" y="2976"/>
                <a:ext cx="136" cy="227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endParaRPr lang="sv-SE"/>
              </a:p>
            </p:txBody>
          </p:sp>
          <p:sp>
            <p:nvSpPr>
              <p:cNvPr id="265231" name="Rectangle 15"/>
              <p:cNvSpPr>
                <a:spLocks noChangeArrowheads="1"/>
              </p:cNvSpPr>
              <p:nvPr/>
            </p:nvSpPr>
            <p:spPr bwMode="auto">
              <a:xfrm>
                <a:off x="1714" y="2931"/>
                <a:ext cx="136" cy="227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endParaRPr lang="sv-SE"/>
              </a:p>
            </p:txBody>
          </p:sp>
          <p:sp>
            <p:nvSpPr>
              <p:cNvPr id="265232" name="Rectangle 16"/>
              <p:cNvSpPr>
                <a:spLocks noChangeArrowheads="1"/>
              </p:cNvSpPr>
              <p:nvPr/>
            </p:nvSpPr>
            <p:spPr bwMode="auto">
              <a:xfrm>
                <a:off x="1669" y="2886"/>
                <a:ext cx="136" cy="227"/>
              </a:xfrm>
              <a:prstGeom prst="rect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36000" tIns="36000" rIns="36000" bIns="36000" anchor="ctr"/>
              <a:lstStyle/>
              <a:p>
                <a:endParaRPr lang="sv-SE"/>
              </a:p>
            </p:txBody>
          </p:sp>
        </p:grpSp>
        <p:sp>
          <p:nvSpPr>
            <p:cNvPr id="265233" name="Text Box 17"/>
            <p:cNvSpPr txBox="1">
              <a:spLocks noChangeArrowheads="1"/>
            </p:cNvSpPr>
            <p:nvPr/>
          </p:nvSpPr>
          <p:spPr bwMode="auto">
            <a:xfrm>
              <a:off x="3755" y="1207"/>
              <a:ext cx="629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Dokument</a:t>
              </a:r>
            </a:p>
          </p:txBody>
        </p:sp>
      </p:grpSp>
      <p:grpSp>
        <p:nvGrpSpPr>
          <p:cNvPr id="265234" name="Group 18"/>
          <p:cNvGrpSpPr>
            <a:grpSpLocks/>
          </p:cNvGrpSpPr>
          <p:nvPr/>
        </p:nvGrpSpPr>
        <p:grpSpPr bwMode="auto">
          <a:xfrm>
            <a:off x="4933950" y="2690813"/>
            <a:ext cx="4227513" cy="504825"/>
            <a:chOff x="3120" y="1887"/>
            <a:chExt cx="2663" cy="318"/>
          </a:xfrm>
        </p:grpSpPr>
        <p:sp>
          <p:nvSpPr>
            <p:cNvPr id="265235" name="AutoShape 19"/>
            <p:cNvSpPr>
              <a:spLocks noChangeArrowheads="1"/>
            </p:cNvSpPr>
            <p:nvPr/>
          </p:nvSpPr>
          <p:spPr bwMode="auto">
            <a:xfrm>
              <a:off x="3120" y="1887"/>
              <a:ext cx="317" cy="318"/>
            </a:xfrm>
            <a:prstGeom prst="can">
              <a:avLst>
                <a:gd name="adj" fmla="val 25079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5236" name="Text Box 20"/>
            <p:cNvSpPr txBox="1">
              <a:spLocks noChangeArrowheads="1"/>
            </p:cNvSpPr>
            <p:nvPr/>
          </p:nvSpPr>
          <p:spPr bwMode="auto">
            <a:xfrm>
              <a:off x="3737" y="1941"/>
              <a:ext cx="204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Datorsystem, elektronisk dokument</a:t>
              </a:r>
            </a:p>
          </p:txBody>
        </p:sp>
      </p:grpSp>
      <p:grpSp>
        <p:nvGrpSpPr>
          <p:cNvPr id="265237" name="Group 21"/>
          <p:cNvGrpSpPr>
            <a:grpSpLocks/>
          </p:cNvGrpSpPr>
          <p:nvPr/>
        </p:nvGrpSpPr>
        <p:grpSpPr bwMode="auto">
          <a:xfrm>
            <a:off x="4933950" y="3609975"/>
            <a:ext cx="3251200" cy="317500"/>
            <a:chOff x="3120" y="2614"/>
            <a:chExt cx="2048" cy="200"/>
          </a:xfrm>
        </p:grpSpPr>
        <p:sp>
          <p:nvSpPr>
            <p:cNvPr id="265238" name="AutoShape 22"/>
            <p:cNvSpPr>
              <a:spLocks noChangeArrowheads="1"/>
            </p:cNvSpPr>
            <p:nvPr/>
          </p:nvSpPr>
          <p:spPr bwMode="auto">
            <a:xfrm>
              <a:off x="3120" y="2659"/>
              <a:ext cx="454" cy="91"/>
            </a:xfrm>
            <a:prstGeom prst="rightArrow">
              <a:avLst>
                <a:gd name="adj1" fmla="val 50000"/>
                <a:gd name="adj2" fmla="val 124725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5239" name="Text Box 23"/>
            <p:cNvSpPr txBox="1">
              <a:spLocks noChangeArrowheads="1"/>
            </p:cNvSpPr>
            <p:nvPr/>
          </p:nvSpPr>
          <p:spPr bwMode="auto">
            <a:xfrm>
              <a:off x="3755" y="2614"/>
              <a:ext cx="141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Extern materialtransport</a:t>
              </a:r>
            </a:p>
          </p:txBody>
        </p:sp>
      </p:grpSp>
      <p:grpSp>
        <p:nvGrpSpPr>
          <p:cNvPr id="265240" name="Group 24"/>
          <p:cNvGrpSpPr>
            <a:grpSpLocks/>
          </p:cNvGrpSpPr>
          <p:nvPr/>
        </p:nvGrpSpPr>
        <p:grpSpPr bwMode="auto">
          <a:xfrm>
            <a:off x="4933950" y="4341813"/>
            <a:ext cx="3184525" cy="317500"/>
            <a:chOff x="3120" y="3113"/>
            <a:chExt cx="2006" cy="200"/>
          </a:xfrm>
        </p:grpSpPr>
        <p:sp>
          <p:nvSpPr>
            <p:cNvPr id="265241" name="Line 25"/>
            <p:cNvSpPr>
              <a:spLocks noChangeShapeType="1"/>
            </p:cNvSpPr>
            <p:nvPr/>
          </p:nvSpPr>
          <p:spPr bwMode="auto">
            <a:xfrm>
              <a:off x="3120" y="3203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5242" name="Text Box 26"/>
            <p:cNvSpPr txBox="1">
              <a:spLocks noChangeArrowheads="1"/>
            </p:cNvSpPr>
            <p:nvPr/>
          </p:nvSpPr>
          <p:spPr bwMode="auto">
            <a:xfrm>
              <a:off x="3755" y="3113"/>
              <a:ext cx="1371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Intern materialtransport</a:t>
              </a:r>
            </a:p>
          </p:txBody>
        </p:sp>
      </p:grpSp>
      <p:grpSp>
        <p:nvGrpSpPr>
          <p:cNvPr id="265243" name="Group 27"/>
          <p:cNvGrpSpPr>
            <a:grpSpLocks/>
          </p:cNvGrpSpPr>
          <p:nvPr/>
        </p:nvGrpSpPr>
        <p:grpSpPr bwMode="auto">
          <a:xfrm>
            <a:off x="4933950" y="5073650"/>
            <a:ext cx="2640013" cy="317500"/>
            <a:chOff x="3120" y="3521"/>
            <a:chExt cx="1663" cy="200"/>
          </a:xfrm>
        </p:grpSpPr>
        <p:sp>
          <p:nvSpPr>
            <p:cNvPr id="265244" name="Line 28"/>
            <p:cNvSpPr>
              <a:spLocks noChangeShapeType="1"/>
            </p:cNvSpPr>
            <p:nvPr/>
          </p:nvSpPr>
          <p:spPr bwMode="auto">
            <a:xfrm>
              <a:off x="3120" y="3657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5245" name="Text Box 29"/>
            <p:cNvSpPr txBox="1">
              <a:spLocks noChangeArrowheads="1"/>
            </p:cNvSpPr>
            <p:nvPr/>
          </p:nvSpPr>
          <p:spPr bwMode="auto">
            <a:xfrm>
              <a:off x="3755" y="3521"/>
              <a:ext cx="1028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Informationsflöde</a:t>
              </a:r>
            </a:p>
          </p:txBody>
        </p:sp>
      </p:grpSp>
      <p:sp>
        <p:nvSpPr>
          <p:cNvPr id="265246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Inköpsprocesser</a:t>
            </a:r>
          </a:p>
        </p:txBody>
      </p:sp>
      <p:grpSp>
        <p:nvGrpSpPr>
          <p:cNvPr id="265247" name="Group 31"/>
          <p:cNvGrpSpPr>
            <a:grpSpLocks/>
          </p:cNvGrpSpPr>
          <p:nvPr/>
        </p:nvGrpSpPr>
        <p:grpSpPr bwMode="auto">
          <a:xfrm>
            <a:off x="4933950" y="5805488"/>
            <a:ext cx="2489200" cy="317500"/>
            <a:chOff x="3120" y="3521"/>
            <a:chExt cx="1568" cy="200"/>
          </a:xfrm>
        </p:grpSpPr>
        <p:sp>
          <p:nvSpPr>
            <p:cNvPr id="265248" name="Line 32"/>
            <p:cNvSpPr>
              <a:spLocks noChangeShapeType="1"/>
            </p:cNvSpPr>
            <p:nvPr/>
          </p:nvSpPr>
          <p:spPr bwMode="auto">
            <a:xfrm>
              <a:off x="3120" y="3657"/>
              <a:ext cx="45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65249" name="Text Box 33"/>
            <p:cNvSpPr txBox="1">
              <a:spLocks noChangeArrowheads="1"/>
            </p:cNvSpPr>
            <p:nvPr/>
          </p:nvSpPr>
          <p:spPr bwMode="auto">
            <a:xfrm>
              <a:off x="3755" y="3521"/>
              <a:ext cx="93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Finansiellt flöde</a:t>
              </a:r>
            </a:p>
          </p:txBody>
        </p:sp>
      </p:grpSp>
      <p:sp>
        <p:nvSpPr>
          <p:cNvPr id="265250" name="AutoShape 34"/>
          <p:cNvSpPr>
            <a:spLocks noChangeArrowheads="1"/>
          </p:cNvSpPr>
          <p:nvPr/>
        </p:nvSpPr>
        <p:spPr bwMode="auto">
          <a:xfrm>
            <a:off x="1362075" y="2657475"/>
            <a:ext cx="304800" cy="676275"/>
          </a:xfrm>
          <a:prstGeom prst="flowChartDelay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A4 (210 x 297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Wingdings</vt:lpstr>
      <vt:lpstr>Times New Roman</vt:lpstr>
      <vt:lpstr>1108 Inköpsmodeller XFb</vt:lpstr>
      <vt:lpstr>EFFSO ppt bkg 070930</vt:lpstr>
      <vt:lpstr>Flödesschema </vt:lpstr>
      <vt:lpstr>Processymboler för processkartor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Flödesschema</dc:title>
  <dc:creator/>
  <cp:lastModifiedBy/>
  <cp:revision>49</cp:revision>
  <dcterms:created xsi:type="dcterms:W3CDTF">2009-08-28T15:39:23Z</dcterms:created>
  <dcterms:modified xsi:type="dcterms:W3CDTF">2021-05-25T20:53:02Z</dcterms:modified>
</cp:coreProperties>
</file>