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 id="2147483649" r:id="rId2"/>
    <p:sldMasterId id="2147483650" r:id="rId3"/>
    <p:sldMasterId id="2147483651" r:id="rId4"/>
  </p:sldMasterIdLst>
  <p:notesMasterIdLst>
    <p:notesMasterId r:id="rId7"/>
  </p:notesMasterIdLst>
  <p:sldIdLst>
    <p:sldId id="264" r:id="rId5"/>
    <p:sldId id="263" r:id="rId6"/>
  </p:sldIdLst>
  <p:sldSz cx="9907588" cy="6858000"/>
  <p:notesSz cx="6858000" cy="9144000"/>
  <p:defaultTextStyle>
    <a:defPPr>
      <a:defRPr lang="en-GB"/>
    </a:defPPr>
    <a:lvl1pPr algn="ctr" defTabSz="449263" rtl="0" fontAlgn="base">
      <a:spcBef>
        <a:spcPts val="1000"/>
      </a:spcBef>
      <a:spcAft>
        <a:spcPct val="0"/>
      </a:spcAft>
      <a:buClr>
        <a:srgbClr val="000000"/>
      </a:buClr>
      <a:buSzPct val="100000"/>
      <a:buFont typeface="Times New Roman" panose="02020603050405020304" pitchFamily="18" charset="0"/>
      <a:defRPr sz="1600" kern="1200">
        <a:solidFill>
          <a:schemeClr val="bg1"/>
        </a:solidFill>
        <a:latin typeface="Arial" panose="020B0604020202020204" pitchFamily="34" charset="0"/>
        <a:ea typeface="Microsoft YaHei" panose="020B0503020204020204" pitchFamily="34" charset="-122"/>
        <a:cs typeface="+mn-cs"/>
      </a:defRPr>
    </a:lvl1pPr>
    <a:lvl2pPr marL="742950" indent="-285750" algn="ctr" defTabSz="449263" rtl="0" fontAlgn="base">
      <a:spcBef>
        <a:spcPts val="1000"/>
      </a:spcBef>
      <a:spcAft>
        <a:spcPct val="0"/>
      </a:spcAft>
      <a:buClr>
        <a:srgbClr val="000000"/>
      </a:buClr>
      <a:buSzPct val="100000"/>
      <a:buFont typeface="Times New Roman" panose="02020603050405020304" pitchFamily="18" charset="0"/>
      <a:defRPr sz="1600" kern="1200">
        <a:solidFill>
          <a:schemeClr val="bg1"/>
        </a:solidFill>
        <a:latin typeface="Arial" panose="020B0604020202020204" pitchFamily="34" charset="0"/>
        <a:ea typeface="Microsoft YaHei" panose="020B0503020204020204" pitchFamily="34" charset="-122"/>
        <a:cs typeface="+mn-cs"/>
      </a:defRPr>
    </a:lvl2pPr>
    <a:lvl3pPr marL="1143000" indent="-228600" algn="ctr" defTabSz="449263" rtl="0" fontAlgn="base">
      <a:spcBef>
        <a:spcPts val="1000"/>
      </a:spcBef>
      <a:spcAft>
        <a:spcPct val="0"/>
      </a:spcAft>
      <a:buClr>
        <a:srgbClr val="000000"/>
      </a:buClr>
      <a:buSzPct val="100000"/>
      <a:buFont typeface="Times New Roman" panose="02020603050405020304" pitchFamily="18" charset="0"/>
      <a:defRPr sz="1600" kern="1200">
        <a:solidFill>
          <a:schemeClr val="bg1"/>
        </a:solidFill>
        <a:latin typeface="Arial" panose="020B0604020202020204" pitchFamily="34" charset="0"/>
        <a:ea typeface="Microsoft YaHei" panose="020B0503020204020204" pitchFamily="34" charset="-122"/>
        <a:cs typeface="+mn-cs"/>
      </a:defRPr>
    </a:lvl3pPr>
    <a:lvl4pPr marL="1600200" indent="-228600" algn="ctr" defTabSz="449263" rtl="0" fontAlgn="base">
      <a:spcBef>
        <a:spcPts val="1000"/>
      </a:spcBef>
      <a:spcAft>
        <a:spcPct val="0"/>
      </a:spcAft>
      <a:buClr>
        <a:srgbClr val="000000"/>
      </a:buClr>
      <a:buSzPct val="100000"/>
      <a:buFont typeface="Times New Roman" panose="02020603050405020304" pitchFamily="18" charset="0"/>
      <a:defRPr sz="1600" kern="1200">
        <a:solidFill>
          <a:schemeClr val="bg1"/>
        </a:solidFill>
        <a:latin typeface="Arial" panose="020B0604020202020204" pitchFamily="34" charset="0"/>
        <a:ea typeface="Microsoft YaHei" panose="020B0503020204020204" pitchFamily="34" charset="-122"/>
        <a:cs typeface="+mn-cs"/>
      </a:defRPr>
    </a:lvl4pPr>
    <a:lvl5pPr marL="2057400" indent="-228600" algn="ctr" defTabSz="449263" rtl="0" fontAlgn="base">
      <a:spcBef>
        <a:spcPts val="1000"/>
      </a:spcBef>
      <a:spcAft>
        <a:spcPct val="0"/>
      </a:spcAft>
      <a:buClr>
        <a:srgbClr val="000000"/>
      </a:buClr>
      <a:buSzPct val="100000"/>
      <a:buFont typeface="Times New Roman" panose="02020603050405020304" pitchFamily="18" charset="0"/>
      <a:defRPr sz="1600" kern="1200">
        <a:solidFill>
          <a:schemeClr val="bg1"/>
        </a:solidFill>
        <a:latin typeface="Arial" panose="020B0604020202020204" pitchFamily="34" charset="0"/>
        <a:ea typeface="Microsoft YaHei" panose="020B0503020204020204" pitchFamily="34" charset="-122"/>
        <a:cs typeface="+mn-cs"/>
      </a:defRPr>
    </a:lvl5pPr>
    <a:lvl6pPr marL="2286000" algn="l" defTabSz="914400" rtl="0" eaLnBrk="1" latinLnBrk="0" hangingPunct="1">
      <a:defRPr sz="1600" kern="1200">
        <a:solidFill>
          <a:schemeClr val="bg1"/>
        </a:solidFill>
        <a:latin typeface="Arial" panose="020B0604020202020204" pitchFamily="34" charset="0"/>
        <a:ea typeface="Microsoft YaHei" panose="020B0503020204020204" pitchFamily="34" charset="-122"/>
        <a:cs typeface="+mn-cs"/>
      </a:defRPr>
    </a:lvl6pPr>
    <a:lvl7pPr marL="2743200" algn="l" defTabSz="914400" rtl="0" eaLnBrk="1" latinLnBrk="0" hangingPunct="1">
      <a:defRPr sz="1600" kern="1200">
        <a:solidFill>
          <a:schemeClr val="bg1"/>
        </a:solidFill>
        <a:latin typeface="Arial" panose="020B0604020202020204" pitchFamily="34" charset="0"/>
        <a:ea typeface="Microsoft YaHei" panose="020B0503020204020204" pitchFamily="34" charset="-122"/>
        <a:cs typeface="+mn-cs"/>
      </a:defRPr>
    </a:lvl7pPr>
    <a:lvl8pPr marL="3200400" algn="l" defTabSz="914400" rtl="0" eaLnBrk="1" latinLnBrk="0" hangingPunct="1">
      <a:defRPr sz="1600" kern="1200">
        <a:solidFill>
          <a:schemeClr val="bg1"/>
        </a:solidFill>
        <a:latin typeface="Arial" panose="020B0604020202020204" pitchFamily="34" charset="0"/>
        <a:ea typeface="Microsoft YaHei" panose="020B0503020204020204" pitchFamily="34" charset="-122"/>
        <a:cs typeface="+mn-cs"/>
      </a:defRPr>
    </a:lvl8pPr>
    <a:lvl9pPr marL="3657600" algn="l" defTabSz="914400" rtl="0" eaLnBrk="1" latinLnBrk="0" hangingPunct="1">
      <a:defRPr sz="1600" kern="1200">
        <a:solidFill>
          <a:schemeClr val="bg1"/>
        </a:solidFill>
        <a:latin typeface="Arial" panose="020B0604020202020204" pitchFamily="34" charset="0"/>
        <a:ea typeface="Microsoft YaHei" panose="020B0503020204020204" pitchFamily="34"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00"/>
    <a:srgbClr val="008A3E"/>
    <a:srgbClr val="996600"/>
    <a:srgbClr val="B4D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llanmörkt format 2 - Dekorfärg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3" d="100"/>
          <a:sy n="73" d="100"/>
        </p:scale>
        <p:origin x="904" y="5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snapToGrid="0">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1" name="AutoShape 1"/>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36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5122" name="AutoShape 2"/>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5123" name="AutoShape 3"/>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5124" name="AutoShape 4"/>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5125" name="AutoShape 5"/>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5126" name="AutoShape 6"/>
          <p:cNvSpPr>
            <a:spLocks noChangeArrowheads="1"/>
          </p:cNvSpPr>
          <p:nvPr/>
        </p:nvSpPr>
        <p:spPr bwMode="auto">
          <a:xfrm>
            <a:off x="0" y="0"/>
            <a:ext cx="6858000" cy="9144000"/>
          </a:xfrm>
          <a:prstGeom prst="roundRect">
            <a:avLst>
              <a:gd name="adj" fmla="val 23"/>
            </a:avLst>
          </a:pr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5127" name="Text Box 7"/>
          <p:cNvSpPr txBox="1">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5128" name="Text Box 8"/>
          <p:cNvSpPr txBox="1">
            <a:spLocks noChangeArrowheads="1"/>
          </p:cNvSpPr>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5129" name="Rectangle 9"/>
          <p:cNvSpPr>
            <a:spLocks noGrp="1" noRot="1" noChangeAspect="1" noChangeArrowheads="1"/>
          </p:cNvSpPr>
          <p:nvPr>
            <p:ph type="sldImg"/>
          </p:nvPr>
        </p:nvSpPr>
        <p:spPr bwMode="auto">
          <a:xfrm>
            <a:off x="952500" y="685800"/>
            <a:ext cx="4943475" cy="3419475"/>
          </a:xfrm>
          <a:prstGeom prst="rect">
            <a:avLst/>
          </a:prstGeom>
          <a:noFill/>
          <a:ln w="936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5130" name="Rectangle 10"/>
          <p:cNvSpPr>
            <a:spLocks noGrp="1" noChangeArrowheads="1"/>
          </p:cNvSpPr>
          <p:nvPr>
            <p:ph type="body"/>
          </p:nvPr>
        </p:nvSpPr>
        <p:spPr bwMode="auto">
          <a:xfrm>
            <a:off x="685800" y="4343400"/>
            <a:ext cx="5476875" cy="4105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endParaRPr lang="sv-SE" altLang="sv-SE" smtClean="0"/>
          </a:p>
        </p:txBody>
      </p:sp>
      <p:sp>
        <p:nvSpPr>
          <p:cNvPr id="5131" name="Text Box 11"/>
          <p:cNvSpPr txBox="1">
            <a:spLocks noChangeArrowheads="1"/>
          </p:cNvSpPr>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5132" name="Rectangle 12"/>
          <p:cNvSpPr>
            <a:spLocks noGrp="1" noChangeArrowheads="1"/>
          </p:cNvSpPr>
          <p:nvPr>
            <p:ph type="sldNum"/>
          </p:nvPr>
        </p:nvSpPr>
        <p:spPr bwMode="auto">
          <a:xfrm>
            <a:off x="3884613" y="8685213"/>
            <a:ext cx="2962275" cy="447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b" anchorCtr="0" compatLnSpc="1">
            <a:prstTxWarp prst="textNoShape">
              <a:avLst/>
            </a:prstTxWarp>
          </a:bodyPr>
          <a:lstStyle>
            <a:lvl1pPr algn="r">
              <a:spcBef>
                <a:spcPct val="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defRPr>
            </a:lvl1pPr>
          </a:lstStyle>
          <a:p>
            <a:fld id="{97B2C47D-2074-4728-A890-AF54206F1882}" type="slidenum">
              <a:rPr lang="en-US" altLang="sv-SE"/>
              <a:pPr/>
              <a:t>‹#›</a:t>
            </a:fld>
            <a:endParaRPr lang="en-US" altLang="sv-SE"/>
          </a:p>
        </p:txBody>
      </p:sp>
    </p:spTree>
    <p:extLst>
      <p:ext uri="{BB962C8B-B14F-4D97-AF65-F5344CB8AC3E}">
        <p14:creationId xmlns:p14="http://schemas.microsoft.com/office/powerpoint/2010/main" val="2685867686"/>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238250" y="1122363"/>
            <a:ext cx="7431088"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238250" y="3602038"/>
            <a:ext cx="743108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här för att ändra format på underrubrik i bakgrunden</a:t>
            </a:r>
            <a:endParaRPr lang="sv-SE"/>
          </a:p>
        </p:txBody>
      </p:sp>
      <p:sp>
        <p:nvSpPr>
          <p:cNvPr id="4" name="Platshållare för sidfot 3"/>
          <p:cNvSpPr>
            <a:spLocks noGrp="1"/>
          </p:cNvSpPr>
          <p:nvPr>
            <p:ph type="ftr" idx="10"/>
          </p:nvPr>
        </p:nvSpPr>
        <p:spPr/>
        <p:txBody>
          <a:bodyPr/>
          <a:lstStyle>
            <a:lvl1pPr>
              <a:defRPr/>
            </a:lvl1pPr>
          </a:lstStyle>
          <a:p>
            <a:r>
              <a:rPr lang="sv-SE" altLang="sv-SE"/>
              <a:t>Change this in 'View' - 'Header and Footer'</a:t>
            </a:r>
          </a:p>
        </p:txBody>
      </p:sp>
      <p:sp>
        <p:nvSpPr>
          <p:cNvPr id="5" name="Platshållare för bildnummer 4"/>
          <p:cNvSpPr>
            <a:spLocks noGrp="1"/>
          </p:cNvSpPr>
          <p:nvPr>
            <p:ph type="sldNum" idx="11"/>
          </p:nvPr>
        </p:nvSpPr>
        <p:spPr/>
        <p:txBody>
          <a:bodyPr/>
          <a:lstStyle>
            <a:lvl1pPr>
              <a:defRPr/>
            </a:lvl1pPr>
          </a:lstStyle>
          <a:p>
            <a:fld id="{46168435-B738-4013-8D71-71AA9A804B75}" type="slidenum">
              <a:rPr lang="sv-SE" altLang="sv-SE"/>
              <a:pPr/>
              <a:t>‹#›</a:t>
            </a:fld>
            <a:endParaRPr lang="sv-SE" altLang="sv-SE"/>
          </a:p>
        </p:txBody>
      </p:sp>
      <p:sp>
        <p:nvSpPr>
          <p:cNvPr id="6" name="Platshållare för datum 5"/>
          <p:cNvSpPr>
            <a:spLocks noGrp="1"/>
          </p:cNvSpPr>
          <p:nvPr>
            <p:ph type="dt" idx="12"/>
          </p:nvPr>
        </p:nvSpPr>
        <p:spPr/>
        <p:txBody>
          <a:bodyPr/>
          <a:lstStyle>
            <a:lvl1pPr>
              <a:defRPr/>
            </a:lvl1pPr>
          </a:lstStyle>
          <a:p>
            <a:r>
              <a:rPr lang="sv-SE" altLang="sv-SE"/>
              <a:t>2009-09-25</a:t>
            </a:r>
          </a:p>
        </p:txBody>
      </p:sp>
    </p:spTree>
    <p:extLst>
      <p:ext uri="{BB962C8B-B14F-4D97-AF65-F5344CB8AC3E}">
        <p14:creationId xmlns:p14="http://schemas.microsoft.com/office/powerpoint/2010/main" val="79536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sidfot 3"/>
          <p:cNvSpPr>
            <a:spLocks noGrp="1"/>
          </p:cNvSpPr>
          <p:nvPr>
            <p:ph type="ftr" idx="10"/>
          </p:nvPr>
        </p:nvSpPr>
        <p:spPr/>
        <p:txBody>
          <a:bodyPr/>
          <a:lstStyle>
            <a:lvl1pPr>
              <a:defRPr/>
            </a:lvl1pPr>
          </a:lstStyle>
          <a:p>
            <a:r>
              <a:rPr lang="sv-SE" altLang="sv-SE"/>
              <a:t>Change this in 'View' - 'Header and Footer'</a:t>
            </a:r>
          </a:p>
        </p:txBody>
      </p:sp>
      <p:sp>
        <p:nvSpPr>
          <p:cNvPr id="5" name="Platshållare för bildnummer 4"/>
          <p:cNvSpPr>
            <a:spLocks noGrp="1"/>
          </p:cNvSpPr>
          <p:nvPr>
            <p:ph type="sldNum" idx="11"/>
          </p:nvPr>
        </p:nvSpPr>
        <p:spPr/>
        <p:txBody>
          <a:bodyPr/>
          <a:lstStyle>
            <a:lvl1pPr>
              <a:defRPr/>
            </a:lvl1pPr>
          </a:lstStyle>
          <a:p>
            <a:fld id="{8F5934DD-DE5D-42AD-9289-D8BFD51001F3}" type="slidenum">
              <a:rPr lang="sv-SE" altLang="sv-SE"/>
              <a:pPr/>
              <a:t>‹#›</a:t>
            </a:fld>
            <a:endParaRPr lang="sv-SE" altLang="sv-SE"/>
          </a:p>
        </p:txBody>
      </p:sp>
      <p:sp>
        <p:nvSpPr>
          <p:cNvPr id="6" name="Platshållare för datum 5"/>
          <p:cNvSpPr>
            <a:spLocks noGrp="1"/>
          </p:cNvSpPr>
          <p:nvPr>
            <p:ph type="dt" idx="12"/>
          </p:nvPr>
        </p:nvSpPr>
        <p:spPr/>
        <p:txBody>
          <a:bodyPr/>
          <a:lstStyle>
            <a:lvl1pPr>
              <a:defRPr/>
            </a:lvl1pPr>
          </a:lstStyle>
          <a:p>
            <a:r>
              <a:rPr lang="sv-SE" altLang="sv-SE"/>
              <a:t>2009-09-25</a:t>
            </a:r>
          </a:p>
        </p:txBody>
      </p:sp>
    </p:spTree>
    <p:extLst>
      <p:ext uri="{BB962C8B-B14F-4D97-AF65-F5344CB8AC3E}">
        <p14:creationId xmlns:p14="http://schemas.microsoft.com/office/powerpoint/2010/main" val="389602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7064375" y="990600"/>
            <a:ext cx="2146300" cy="532447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622300" y="990600"/>
            <a:ext cx="6289675" cy="532447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sidfot 3"/>
          <p:cNvSpPr>
            <a:spLocks noGrp="1"/>
          </p:cNvSpPr>
          <p:nvPr>
            <p:ph type="ftr" idx="10"/>
          </p:nvPr>
        </p:nvSpPr>
        <p:spPr/>
        <p:txBody>
          <a:bodyPr/>
          <a:lstStyle>
            <a:lvl1pPr>
              <a:defRPr/>
            </a:lvl1pPr>
          </a:lstStyle>
          <a:p>
            <a:r>
              <a:rPr lang="sv-SE" altLang="sv-SE"/>
              <a:t>Change this in 'View' - 'Header and Footer'</a:t>
            </a:r>
          </a:p>
        </p:txBody>
      </p:sp>
      <p:sp>
        <p:nvSpPr>
          <p:cNvPr id="5" name="Platshållare för bildnummer 4"/>
          <p:cNvSpPr>
            <a:spLocks noGrp="1"/>
          </p:cNvSpPr>
          <p:nvPr>
            <p:ph type="sldNum" idx="11"/>
          </p:nvPr>
        </p:nvSpPr>
        <p:spPr/>
        <p:txBody>
          <a:bodyPr/>
          <a:lstStyle>
            <a:lvl1pPr>
              <a:defRPr/>
            </a:lvl1pPr>
          </a:lstStyle>
          <a:p>
            <a:fld id="{09BE0F9A-6FD5-4D82-BE6E-54809484C48A}" type="slidenum">
              <a:rPr lang="sv-SE" altLang="sv-SE"/>
              <a:pPr/>
              <a:t>‹#›</a:t>
            </a:fld>
            <a:endParaRPr lang="sv-SE" altLang="sv-SE"/>
          </a:p>
        </p:txBody>
      </p:sp>
      <p:sp>
        <p:nvSpPr>
          <p:cNvPr id="6" name="Platshållare för datum 5"/>
          <p:cNvSpPr>
            <a:spLocks noGrp="1"/>
          </p:cNvSpPr>
          <p:nvPr>
            <p:ph type="dt" idx="12"/>
          </p:nvPr>
        </p:nvSpPr>
        <p:spPr/>
        <p:txBody>
          <a:bodyPr/>
          <a:lstStyle>
            <a:lvl1pPr>
              <a:defRPr/>
            </a:lvl1pPr>
          </a:lstStyle>
          <a:p>
            <a:r>
              <a:rPr lang="sv-SE" altLang="sv-SE"/>
              <a:t>2009-09-25</a:t>
            </a:r>
          </a:p>
        </p:txBody>
      </p:sp>
    </p:spTree>
    <p:extLst>
      <p:ext uri="{BB962C8B-B14F-4D97-AF65-F5344CB8AC3E}">
        <p14:creationId xmlns:p14="http://schemas.microsoft.com/office/powerpoint/2010/main" val="5659393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238250" y="1122363"/>
            <a:ext cx="7431088"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238250" y="3602038"/>
            <a:ext cx="743108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här för att ändra format på underrubrik i bakgrunden</a:t>
            </a:r>
            <a:endParaRPr lang="sv-SE"/>
          </a:p>
        </p:txBody>
      </p:sp>
      <p:sp>
        <p:nvSpPr>
          <p:cNvPr id="4" name="Platshållare för sidfot 3"/>
          <p:cNvSpPr>
            <a:spLocks noGrp="1"/>
          </p:cNvSpPr>
          <p:nvPr>
            <p:ph type="ftr" idx="10"/>
          </p:nvPr>
        </p:nvSpPr>
        <p:spPr/>
        <p:txBody>
          <a:bodyPr/>
          <a:lstStyle>
            <a:lvl1pPr>
              <a:defRPr/>
            </a:lvl1pPr>
          </a:lstStyle>
          <a:p>
            <a:r>
              <a:rPr lang="sv-SE" altLang="sv-SE"/>
              <a:t>Change this in 'View' - 'Header and Footer'</a:t>
            </a:r>
          </a:p>
        </p:txBody>
      </p:sp>
      <p:sp>
        <p:nvSpPr>
          <p:cNvPr id="5" name="Platshållare för bildnummer 4"/>
          <p:cNvSpPr>
            <a:spLocks noGrp="1"/>
          </p:cNvSpPr>
          <p:nvPr>
            <p:ph type="sldNum" idx="11"/>
          </p:nvPr>
        </p:nvSpPr>
        <p:spPr/>
        <p:txBody>
          <a:bodyPr/>
          <a:lstStyle>
            <a:lvl1pPr>
              <a:defRPr/>
            </a:lvl1pPr>
          </a:lstStyle>
          <a:p>
            <a:fld id="{F2E5A75E-87A1-4708-BC6E-A35C97C45193}" type="slidenum">
              <a:rPr lang="sv-SE" altLang="sv-SE"/>
              <a:pPr/>
              <a:t>‹#›</a:t>
            </a:fld>
            <a:endParaRPr lang="sv-SE" altLang="sv-SE"/>
          </a:p>
        </p:txBody>
      </p:sp>
      <p:sp>
        <p:nvSpPr>
          <p:cNvPr id="6" name="Platshållare för datum 5"/>
          <p:cNvSpPr>
            <a:spLocks noGrp="1"/>
          </p:cNvSpPr>
          <p:nvPr>
            <p:ph type="dt" idx="12"/>
          </p:nvPr>
        </p:nvSpPr>
        <p:spPr/>
        <p:txBody>
          <a:bodyPr/>
          <a:lstStyle>
            <a:lvl1pPr>
              <a:defRPr/>
            </a:lvl1pPr>
          </a:lstStyle>
          <a:p>
            <a:r>
              <a:rPr lang="sv-SE" altLang="sv-SE"/>
              <a:t>2009-09-25</a:t>
            </a:r>
          </a:p>
        </p:txBody>
      </p:sp>
    </p:spTree>
    <p:extLst>
      <p:ext uri="{BB962C8B-B14F-4D97-AF65-F5344CB8AC3E}">
        <p14:creationId xmlns:p14="http://schemas.microsoft.com/office/powerpoint/2010/main" val="18293376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sidfot 3"/>
          <p:cNvSpPr>
            <a:spLocks noGrp="1"/>
          </p:cNvSpPr>
          <p:nvPr>
            <p:ph type="ftr" idx="10"/>
          </p:nvPr>
        </p:nvSpPr>
        <p:spPr/>
        <p:txBody>
          <a:bodyPr/>
          <a:lstStyle>
            <a:lvl1pPr>
              <a:defRPr/>
            </a:lvl1pPr>
          </a:lstStyle>
          <a:p>
            <a:r>
              <a:rPr lang="sv-SE" altLang="sv-SE"/>
              <a:t>Change this in 'View' - 'Header and Footer'</a:t>
            </a:r>
          </a:p>
        </p:txBody>
      </p:sp>
      <p:sp>
        <p:nvSpPr>
          <p:cNvPr id="5" name="Platshållare för bildnummer 4"/>
          <p:cNvSpPr>
            <a:spLocks noGrp="1"/>
          </p:cNvSpPr>
          <p:nvPr>
            <p:ph type="sldNum" idx="11"/>
          </p:nvPr>
        </p:nvSpPr>
        <p:spPr/>
        <p:txBody>
          <a:bodyPr/>
          <a:lstStyle>
            <a:lvl1pPr>
              <a:defRPr/>
            </a:lvl1pPr>
          </a:lstStyle>
          <a:p>
            <a:fld id="{A8405515-5411-4BF9-93F5-DAAB151E3F9A}" type="slidenum">
              <a:rPr lang="sv-SE" altLang="sv-SE"/>
              <a:pPr/>
              <a:t>‹#›</a:t>
            </a:fld>
            <a:endParaRPr lang="sv-SE" altLang="sv-SE"/>
          </a:p>
        </p:txBody>
      </p:sp>
      <p:sp>
        <p:nvSpPr>
          <p:cNvPr id="6" name="Platshållare för datum 5"/>
          <p:cNvSpPr>
            <a:spLocks noGrp="1"/>
          </p:cNvSpPr>
          <p:nvPr>
            <p:ph type="dt" idx="12"/>
          </p:nvPr>
        </p:nvSpPr>
        <p:spPr/>
        <p:txBody>
          <a:bodyPr/>
          <a:lstStyle>
            <a:lvl1pPr>
              <a:defRPr/>
            </a:lvl1pPr>
          </a:lstStyle>
          <a:p>
            <a:r>
              <a:rPr lang="sv-SE" altLang="sv-SE"/>
              <a:t>2009-09-25</a:t>
            </a:r>
          </a:p>
        </p:txBody>
      </p:sp>
    </p:spTree>
    <p:extLst>
      <p:ext uri="{BB962C8B-B14F-4D97-AF65-F5344CB8AC3E}">
        <p14:creationId xmlns:p14="http://schemas.microsoft.com/office/powerpoint/2010/main" val="30573232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676275" y="1709738"/>
            <a:ext cx="8545513"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676275" y="4589463"/>
            <a:ext cx="8545513"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sv-SE" smtClean="0"/>
              <a:t>Klicka här för att ändra format på bakgrundstexten</a:t>
            </a:r>
          </a:p>
        </p:txBody>
      </p:sp>
      <p:sp>
        <p:nvSpPr>
          <p:cNvPr id="4" name="Platshållare för sidfot 3"/>
          <p:cNvSpPr>
            <a:spLocks noGrp="1"/>
          </p:cNvSpPr>
          <p:nvPr>
            <p:ph type="ftr" idx="10"/>
          </p:nvPr>
        </p:nvSpPr>
        <p:spPr/>
        <p:txBody>
          <a:bodyPr/>
          <a:lstStyle>
            <a:lvl1pPr>
              <a:defRPr/>
            </a:lvl1pPr>
          </a:lstStyle>
          <a:p>
            <a:r>
              <a:rPr lang="sv-SE" altLang="sv-SE"/>
              <a:t>Change this in 'View' - 'Header and Footer'</a:t>
            </a:r>
          </a:p>
        </p:txBody>
      </p:sp>
      <p:sp>
        <p:nvSpPr>
          <p:cNvPr id="5" name="Platshållare för bildnummer 4"/>
          <p:cNvSpPr>
            <a:spLocks noGrp="1"/>
          </p:cNvSpPr>
          <p:nvPr>
            <p:ph type="sldNum" idx="11"/>
          </p:nvPr>
        </p:nvSpPr>
        <p:spPr/>
        <p:txBody>
          <a:bodyPr/>
          <a:lstStyle>
            <a:lvl1pPr>
              <a:defRPr/>
            </a:lvl1pPr>
          </a:lstStyle>
          <a:p>
            <a:fld id="{3DD207DF-A3B0-4D3B-A688-5B331BA578E5}" type="slidenum">
              <a:rPr lang="sv-SE" altLang="sv-SE"/>
              <a:pPr/>
              <a:t>‹#›</a:t>
            </a:fld>
            <a:endParaRPr lang="sv-SE" altLang="sv-SE"/>
          </a:p>
        </p:txBody>
      </p:sp>
      <p:sp>
        <p:nvSpPr>
          <p:cNvPr id="6" name="Platshållare för datum 5"/>
          <p:cNvSpPr>
            <a:spLocks noGrp="1"/>
          </p:cNvSpPr>
          <p:nvPr>
            <p:ph type="dt" idx="12"/>
          </p:nvPr>
        </p:nvSpPr>
        <p:spPr/>
        <p:txBody>
          <a:bodyPr/>
          <a:lstStyle>
            <a:lvl1pPr>
              <a:defRPr/>
            </a:lvl1pPr>
          </a:lstStyle>
          <a:p>
            <a:r>
              <a:rPr lang="sv-SE" altLang="sv-SE"/>
              <a:t>2009-09-25</a:t>
            </a:r>
          </a:p>
        </p:txBody>
      </p:sp>
    </p:spTree>
    <p:extLst>
      <p:ext uri="{BB962C8B-B14F-4D97-AF65-F5344CB8AC3E}">
        <p14:creationId xmlns:p14="http://schemas.microsoft.com/office/powerpoint/2010/main" val="26892666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622300" y="1905000"/>
            <a:ext cx="4217988" cy="44100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992688" y="1905000"/>
            <a:ext cx="4217987" cy="44100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sidfot 4"/>
          <p:cNvSpPr>
            <a:spLocks noGrp="1"/>
          </p:cNvSpPr>
          <p:nvPr>
            <p:ph type="ftr" idx="10"/>
          </p:nvPr>
        </p:nvSpPr>
        <p:spPr/>
        <p:txBody>
          <a:bodyPr/>
          <a:lstStyle>
            <a:lvl1pPr>
              <a:defRPr/>
            </a:lvl1pPr>
          </a:lstStyle>
          <a:p>
            <a:r>
              <a:rPr lang="sv-SE" altLang="sv-SE"/>
              <a:t>Change this in 'View' - 'Header and Footer'</a:t>
            </a:r>
          </a:p>
        </p:txBody>
      </p:sp>
      <p:sp>
        <p:nvSpPr>
          <p:cNvPr id="6" name="Platshållare för bildnummer 5"/>
          <p:cNvSpPr>
            <a:spLocks noGrp="1"/>
          </p:cNvSpPr>
          <p:nvPr>
            <p:ph type="sldNum" idx="11"/>
          </p:nvPr>
        </p:nvSpPr>
        <p:spPr/>
        <p:txBody>
          <a:bodyPr/>
          <a:lstStyle>
            <a:lvl1pPr>
              <a:defRPr/>
            </a:lvl1pPr>
          </a:lstStyle>
          <a:p>
            <a:fld id="{10D31559-D82F-46DC-9BA9-6922DD9BA39B}" type="slidenum">
              <a:rPr lang="sv-SE" altLang="sv-SE"/>
              <a:pPr/>
              <a:t>‹#›</a:t>
            </a:fld>
            <a:endParaRPr lang="sv-SE" altLang="sv-SE"/>
          </a:p>
        </p:txBody>
      </p:sp>
      <p:sp>
        <p:nvSpPr>
          <p:cNvPr id="7" name="Platshållare för datum 6"/>
          <p:cNvSpPr>
            <a:spLocks noGrp="1"/>
          </p:cNvSpPr>
          <p:nvPr>
            <p:ph type="dt" idx="12"/>
          </p:nvPr>
        </p:nvSpPr>
        <p:spPr/>
        <p:txBody>
          <a:bodyPr/>
          <a:lstStyle>
            <a:lvl1pPr>
              <a:defRPr/>
            </a:lvl1pPr>
          </a:lstStyle>
          <a:p>
            <a:r>
              <a:rPr lang="sv-SE" altLang="sv-SE"/>
              <a:t>2009-09-25</a:t>
            </a:r>
          </a:p>
        </p:txBody>
      </p:sp>
    </p:spTree>
    <p:extLst>
      <p:ext uri="{BB962C8B-B14F-4D97-AF65-F5344CB8AC3E}">
        <p14:creationId xmlns:p14="http://schemas.microsoft.com/office/powerpoint/2010/main" val="31963292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82625" y="365125"/>
            <a:ext cx="8545513"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682625" y="2505075"/>
            <a:ext cx="4191000"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5016500" y="1681163"/>
            <a:ext cx="421163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5016500" y="2505075"/>
            <a:ext cx="4211638"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sidfot 6"/>
          <p:cNvSpPr>
            <a:spLocks noGrp="1"/>
          </p:cNvSpPr>
          <p:nvPr>
            <p:ph type="ftr" idx="10"/>
          </p:nvPr>
        </p:nvSpPr>
        <p:spPr/>
        <p:txBody>
          <a:bodyPr/>
          <a:lstStyle>
            <a:lvl1pPr>
              <a:defRPr/>
            </a:lvl1pPr>
          </a:lstStyle>
          <a:p>
            <a:r>
              <a:rPr lang="sv-SE" altLang="sv-SE"/>
              <a:t>Change this in 'View' - 'Header and Footer'</a:t>
            </a:r>
          </a:p>
        </p:txBody>
      </p:sp>
      <p:sp>
        <p:nvSpPr>
          <p:cNvPr id="8" name="Platshållare för bildnummer 7"/>
          <p:cNvSpPr>
            <a:spLocks noGrp="1"/>
          </p:cNvSpPr>
          <p:nvPr>
            <p:ph type="sldNum" idx="11"/>
          </p:nvPr>
        </p:nvSpPr>
        <p:spPr/>
        <p:txBody>
          <a:bodyPr/>
          <a:lstStyle>
            <a:lvl1pPr>
              <a:defRPr/>
            </a:lvl1pPr>
          </a:lstStyle>
          <a:p>
            <a:fld id="{E83FBE43-1F03-4C78-A744-5E16B5B832A1}" type="slidenum">
              <a:rPr lang="sv-SE" altLang="sv-SE"/>
              <a:pPr/>
              <a:t>‹#›</a:t>
            </a:fld>
            <a:endParaRPr lang="sv-SE" altLang="sv-SE"/>
          </a:p>
        </p:txBody>
      </p:sp>
      <p:sp>
        <p:nvSpPr>
          <p:cNvPr id="9" name="Platshållare för datum 8"/>
          <p:cNvSpPr>
            <a:spLocks noGrp="1"/>
          </p:cNvSpPr>
          <p:nvPr>
            <p:ph type="dt" idx="12"/>
          </p:nvPr>
        </p:nvSpPr>
        <p:spPr/>
        <p:txBody>
          <a:bodyPr/>
          <a:lstStyle>
            <a:lvl1pPr>
              <a:defRPr/>
            </a:lvl1pPr>
          </a:lstStyle>
          <a:p>
            <a:r>
              <a:rPr lang="sv-SE" altLang="sv-SE"/>
              <a:t>2009-09-25</a:t>
            </a:r>
          </a:p>
        </p:txBody>
      </p:sp>
    </p:spTree>
    <p:extLst>
      <p:ext uri="{BB962C8B-B14F-4D97-AF65-F5344CB8AC3E}">
        <p14:creationId xmlns:p14="http://schemas.microsoft.com/office/powerpoint/2010/main" val="21995120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sidfot 2"/>
          <p:cNvSpPr>
            <a:spLocks noGrp="1"/>
          </p:cNvSpPr>
          <p:nvPr>
            <p:ph type="ftr" idx="10"/>
          </p:nvPr>
        </p:nvSpPr>
        <p:spPr/>
        <p:txBody>
          <a:bodyPr/>
          <a:lstStyle>
            <a:lvl1pPr>
              <a:defRPr/>
            </a:lvl1pPr>
          </a:lstStyle>
          <a:p>
            <a:r>
              <a:rPr lang="sv-SE" altLang="sv-SE"/>
              <a:t>Change this in 'View' - 'Header and Footer'</a:t>
            </a:r>
          </a:p>
        </p:txBody>
      </p:sp>
      <p:sp>
        <p:nvSpPr>
          <p:cNvPr id="4" name="Platshållare för bildnummer 3"/>
          <p:cNvSpPr>
            <a:spLocks noGrp="1"/>
          </p:cNvSpPr>
          <p:nvPr>
            <p:ph type="sldNum" idx="11"/>
          </p:nvPr>
        </p:nvSpPr>
        <p:spPr/>
        <p:txBody>
          <a:bodyPr/>
          <a:lstStyle>
            <a:lvl1pPr>
              <a:defRPr/>
            </a:lvl1pPr>
          </a:lstStyle>
          <a:p>
            <a:fld id="{BB47F5A2-1148-4CE8-912F-F4C4A3DDA2DF}" type="slidenum">
              <a:rPr lang="sv-SE" altLang="sv-SE"/>
              <a:pPr/>
              <a:t>‹#›</a:t>
            </a:fld>
            <a:endParaRPr lang="sv-SE" altLang="sv-SE"/>
          </a:p>
        </p:txBody>
      </p:sp>
      <p:sp>
        <p:nvSpPr>
          <p:cNvPr id="5" name="Platshållare för datum 4"/>
          <p:cNvSpPr>
            <a:spLocks noGrp="1"/>
          </p:cNvSpPr>
          <p:nvPr>
            <p:ph type="dt" idx="12"/>
          </p:nvPr>
        </p:nvSpPr>
        <p:spPr/>
        <p:txBody>
          <a:bodyPr/>
          <a:lstStyle>
            <a:lvl1pPr>
              <a:defRPr/>
            </a:lvl1pPr>
          </a:lstStyle>
          <a:p>
            <a:r>
              <a:rPr lang="sv-SE" altLang="sv-SE"/>
              <a:t>2009-09-25</a:t>
            </a:r>
          </a:p>
        </p:txBody>
      </p:sp>
    </p:spTree>
    <p:extLst>
      <p:ext uri="{BB962C8B-B14F-4D97-AF65-F5344CB8AC3E}">
        <p14:creationId xmlns:p14="http://schemas.microsoft.com/office/powerpoint/2010/main" val="35433825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sidfot 1"/>
          <p:cNvSpPr>
            <a:spLocks noGrp="1"/>
          </p:cNvSpPr>
          <p:nvPr>
            <p:ph type="ftr" idx="10"/>
          </p:nvPr>
        </p:nvSpPr>
        <p:spPr/>
        <p:txBody>
          <a:bodyPr/>
          <a:lstStyle>
            <a:lvl1pPr>
              <a:defRPr/>
            </a:lvl1pPr>
          </a:lstStyle>
          <a:p>
            <a:r>
              <a:rPr lang="sv-SE" altLang="sv-SE"/>
              <a:t>Change this in 'View' - 'Header and Footer'</a:t>
            </a:r>
          </a:p>
        </p:txBody>
      </p:sp>
      <p:sp>
        <p:nvSpPr>
          <p:cNvPr id="3" name="Platshållare för bildnummer 2"/>
          <p:cNvSpPr>
            <a:spLocks noGrp="1"/>
          </p:cNvSpPr>
          <p:nvPr>
            <p:ph type="sldNum" idx="11"/>
          </p:nvPr>
        </p:nvSpPr>
        <p:spPr/>
        <p:txBody>
          <a:bodyPr/>
          <a:lstStyle>
            <a:lvl1pPr>
              <a:defRPr/>
            </a:lvl1pPr>
          </a:lstStyle>
          <a:p>
            <a:fld id="{15D7F267-27D4-476C-B786-A5DD6F597C6C}" type="slidenum">
              <a:rPr lang="sv-SE" altLang="sv-SE"/>
              <a:pPr/>
              <a:t>‹#›</a:t>
            </a:fld>
            <a:endParaRPr lang="sv-SE" altLang="sv-SE"/>
          </a:p>
        </p:txBody>
      </p:sp>
      <p:sp>
        <p:nvSpPr>
          <p:cNvPr id="4" name="Platshållare för datum 3"/>
          <p:cNvSpPr>
            <a:spLocks noGrp="1"/>
          </p:cNvSpPr>
          <p:nvPr>
            <p:ph type="dt" idx="12"/>
          </p:nvPr>
        </p:nvSpPr>
        <p:spPr/>
        <p:txBody>
          <a:bodyPr/>
          <a:lstStyle>
            <a:lvl1pPr>
              <a:defRPr/>
            </a:lvl1pPr>
          </a:lstStyle>
          <a:p>
            <a:r>
              <a:rPr lang="sv-SE" altLang="sv-SE"/>
              <a:t>2009-09-25</a:t>
            </a:r>
          </a:p>
        </p:txBody>
      </p:sp>
    </p:spTree>
    <p:extLst>
      <p:ext uri="{BB962C8B-B14F-4D97-AF65-F5344CB8AC3E}">
        <p14:creationId xmlns:p14="http://schemas.microsoft.com/office/powerpoint/2010/main" val="24977579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82625" y="457200"/>
            <a:ext cx="3195638"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4211638" y="987425"/>
            <a:ext cx="50165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682625" y="2057400"/>
            <a:ext cx="31956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sidfot 4"/>
          <p:cNvSpPr>
            <a:spLocks noGrp="1"/>
          </p:cNvSpPr>
          <p:nvPr>
            <p:ph type="ftr" idx="10"/>
          </p:nvPr>
        </p:nvSpPr>
        <p:spPr/>
        <p:txBody>
          <a:bodyPr/>
          <a:lstStyle>
            <a:lvl1pPr>
              <a:defRPr/>
            </a:lvl1pPr>
          </a:lstStyle>
          <a:p>
            <a:r>
              <a:rPr lang="sv-SE" altLang="sv-SE"/>
              <a:t>Change this in 'View' - 'Header and Footer'</a:t>
            </a:r>
          </a:p>
        </p:txBody>
      </p:sp>
      <p:sp>
        <p:nvSpPr>
          <p:cNvPr id="6" name="Platshållare för bildnummer 5"/>
          <p:cNvSpPr>
            <a:spLocks noGrp="1"/>
          </p:cNvSpPr>
          <p:nvPr>
            <p:ph type="sldNum" idx="11"/>
          </p:nvPr>
        </p:nvSpPr>
        <p:spPr/>
        <p:txBody>
          <a:bodyPr/>
          <a:lstStyle>
            <a:lvl1pPr>
              <a:defRPr/>
            </a:lvl1pPr>
          </a:lstStyle>
          <a:p>
            <a:fld id="{84459736-694C-44CE-B085-514BA01897B0}" type="slidenum">
              <a:rPr lang="sv-SE" altLang="sv-SE"/>
              <a:pPr/>
              <a:t>‹#›</a:t>
            </a:fld>
            <a:endParaRPr lang="sv-SE" altLang="sv-SE"/>
          </a:p>
        </p:txBody>
      </p:sp>
      <p:sp>
        <p:nvSpPr>
          <p:cNvPr id="7" name="Platshållare för datum 6"/>
          <p:cNvSpPr>
            <a:spLocks noGrp="1"/>
          </p:cNvSpPr>
          <p:nvPr>
            <p:ph type="dt" idx="12"/>
          </p:nvPr>
        </p:nvSpPr>
        <p:spPr/>
        <p:txBody>
          <a:bodyPr/>
          <a:lstStyle>
            <a:lvl1pPr>
              <a:defRPr/>
            </a:lvl1pPr>
          </a:lstStyle>
          <a:p>
            <a:r>
              <a:rPr lang="sv-SE" altLang="sv-SE"/>
              <a:t>2009-09-25</a:t>
            </a:r>
          </a:p>
        </p:txBody>
      </p:sp>
    </p:spTree>
    <p:extLst>
      <p:ext uri="{BB962C8B-B14F-4D97-AF65-F5344CB8AC3E}">
        <p14:creationId xmlns:p14="http://schemas.microsoft.com/office/powerpoint/2010/main" val="3331402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sidfot 3"/>
          <p:cNvSpPr>
            <a:spLocks noGrp="1"/>
          </p:cNvSpPr>
          <p:nvPr>
            <p:ph type="ftr" idx="10"/>
          </p:nvPr>
        </p:nvSpPr>
        <p:spPr/>
        <p:txBody>
          <a:bodyPr/>
          <a:lstStyle>
            <a:lvl1pPr>
              <a:defRPr/>
            </a:lvl1pPr>
          </a:lstStyle>
          <a:p>
            <a:r>
              <a:rPr lang="sv-SE" altLang="sv-SE"/>
              <a:t>Change this in 'View' - 'Header and Footer'</a:t>
            </a:r>
          </a:p>
        </p:txBody>
      </p:sp>
      <p:sp>
        <p:nvSpPr>
          <p:cNvPr id="5" name="Platshållare för bildnummer 4"/>
          <p:cNvSpPr>
            <a:spLocks noGrp="1"/>
          </p:cNvSpPr>
          <p:nvPr>
            <p:ph type="sldNum" idx="11"/>
          </p:nvPr>
        </p:nvSpPr>
        <p:spPr/>
        <p:txBody>
          <a:bodyPr/>
          <a:lstStyle>
            <a:lvl1pPr>
              <a:defRPr/>
            </a:lvl1pPr>
          </a:lstStyle>
          <a:p>
            <a:fld id="{0C7036DF-BF3F-4097-8AD4-C2F667905ABC}" type="slidenum">
              <a:rPr lang="sv-SE" altLang="sv-SE"/>
              <a:pPr/>
              <a:t>‹#›</a:t>
            </a:fld>
            <a:endParaRPr lang="sv-SE" altLang="sv-SE"/>
          </a:p>
        </p:txBody>
      </p:sp>
      <p:sp>
        <p:nvSpPr>
          <p:cNvPr id="6" name="Platshållare för datum 5"/>
          <p:cNvSpPr>
            <a:spLocks noGrp="1"/>
          </p:cNvSpPr>
          <p:nvPr>
            <p:ph type="dt" idx="12"/>
          </p:nvPr>
        </p:nvSpPr>
        <p:spPr/>
        <p:txBody>
          <a:bodyPr/>
          <a:lstStyle>
            <a:lvl1pPr>
              <a:defRPr/>
            </a:lvl1pPr>
          </a:lstStyle>
          <a:p>
            <a:r>
              <a:rPr lang="sv-SE" altLang="sv-SE"/>
              <a:t>2009-09-25</a:t>
            </a:r>
          </a:p>
        </p:txBody>
      </p:sp>
    </p:spTree>
    <p:extLst>
      <p:ext uri="{BB962C8B-B14F-4D97-AF65-F5344CB8AC3E}">
        <p14:creationId xmlns:p14="http://schemas.microsoft.com/office/powerpoint/2010/main" val="26921131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82625" y="457200"/>
            <a:ext cx="3195638"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4211638" y="987425"/>
            <a:ext cx="50165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682625" y="2057400"/>
            <a:ext cx="31956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sidfot 4"/>
          <p:cNvSpPr>
            <a:spLocks noGrp="1"/>
          </p:cNvSpPr>
          <p:nvPr>
            <p:ph type="ftr" idx="10"/>
          </p:nvPr>
        </p:nvSpPr>
        <p:spPr/>
        <p:txBody>
          <a:bodyPr/>
          <a:lstStyle>
            <a:lvl1pPr>
              <a:defRPr/>
            </a:lvl1pPr>
          </a:lstStyle>
          <a:p>
            <a:r>
              <a:rPr lang="sv-SE" altLang="sv-SE"/>
              <a:t>Change this in 'View' - 'Header and Footer'</a:t>
            </a:r>
          </a:p>
        </p:txBody>
      </p:sp>
      <p:sp>
        <p:nvSpPr>
          <p:cNvPr id="6" name="Platshållare för bildnummer 5"/>
          <p:cNvSpPr>
            <a:spLocks noGrp="1"/>
          </p:cNvSpPr>
          <p:nvPr>
            <p:ph type="sldNum" idx="11"/>
          </p:nvPr>
        </p:nvSpPr>
        <p:spPr/>
        <p:txBody>
          <a:bodyPr/>
          <a:lstStyle>
            <a:lvl1pPr>
              <a:defRPr/>
            </a:lvl1pPr>
          </a:lstStyle>
          <a:p>
            <a:fld id="{DAB758EF-3316-4DC7-A67A-59561BB5450D}" type="slidenum">
              <a:rPr lang="sv-SE" altLang="sv-SE"/>
              <a:pPr/>
              <a:t>‹#›</a:t>
            </a:fld>
            <a:endParaRPr lang="sv-SE" altLang="sv-SE"/>
          </a:p>
        </p:txBody>
      </p:sp>
      <p:sp>
        <p:nvSpPr>
          <p:cNvPr id="7" name="Platshållare för datum 6"/>
          <p:cNvSpPr>
            <a:spLocks noGrp="1"/>
          </p:cNvSpPr>
          <p:nvPr>
            <p:ph type="dt" idx="12"/>
          </p:nvPr>
        </p:nvSpPr>
        <p:spPr/>
        <p:txBody>
          <a:bodyPr/>
          <a:lstStyle>
            <a:lvl1pPr>
              <a:defRPr/>
            </a:lvl1pPr>
          </a:lstStyle>
          <a:p>
            <a:r>
              <a:rPr lang="sv-SE" altLang="sv-SE"/>
              <a:t>2009-09-25</a:t>
            </a:r>
          </a:p>
        </p:txBody>
      </p:sp>
    </p:spTree>
    <p:extLst>
      <p:ext uri="{BB962C8B-B14F-4D97-AF65-F5344CB8AC3E}">
        <p14:creationId xmlns:p14="http://schemas.microsoft.com/office/powerpoint/2010/main" val="566001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sidfot 3"/>
          <p:cNvSpPr>
            <a:spLocks noGrp="1"/>
          </p:cNvSpPr>
          <p:nvPr>
            <p:ph type="ftr" idx="10"/>
          </p:nvPr>
        </p:nvSpPr>
        <p:spPr/>
        <p:txBody>
          <a:bodyPr/>
          <a:lstStyle>
            <a:lvl1pPr>
              <a:defRPr/>
            </a:lvl1pPr>
          </a:lstStyle>
          <a:p>
            <a:r>
              <a:rPr lang="sv-SE" altLang="sv-SE"/>
              <a:t>Change this in 'View' - 'Header and Footer'</a:t>
            </a:r>
          </a:p>
        </p:txBody>
      </p:sp>
      <p:sp>
        <p:nvSpPr>
          <p:cNvPr id="5" name="Platshållare för bildnummer 4"/>
          <p:cNvSpPr>
            <a:spLocks noGrp="1"/>
          </p:cNvSpPr>
          <p:nvPr>
            <p:ph type="sldNum" idx="11"/>
          </p:nvPr>
        </p:nvSpPr>
        <p:spPr/>
        <p:txBody>
          <a:bodyPr/>
          <a:lstStyle>
            <a:lvl1pPr>
              <a:defRPr/>
            </a:lvl1pPr>
          </a:lstStyle>
          <a:p>
            <a:fld id="{D5FC0049-314A-4BA3-B2F6-1EA2EB09024F}" type="slidenum">
              <a:rPr lang="sv-SE" altLang="sv-SE"/>
              <a:pPr/>
              <a:t>‹#›</a:t>
            </a:fld>
            <a:endParaRPr lang="sv-SE" altLang="sv-SE"/>
          </a:p>
        </p:txBody>
      </p:sp>
      <p:sp>
        <p:nvSpPr>
          <p:cNvPr id="6" name="Platshållare för datum 5"/>
          <p:cNvSpPr>
            <a:spLocks noGrp="1"/>
          </p:cNvSpPr>
          <p:nvPr>
            <p:ph type="dt" idx="12"/>
          </p:nvPr>
        </p:nvSpPr>
        <p:spPr/>
        <p:txBody>
          <a:bodyPr/>
          <a:lstStyle>
            <a:lvl1pPr>
              <a:defRPr/>
            </a:lvl1pPr>
          </a:lstStyle>
          <a:p>
            <a:r>
              <a:rPr lang="sv-SE" altLang="sv-SE"/>
              <a:t>2009-09-25</a:t>
            </a:r>
          </a:p>
        </p:txBody>
      </p:sp>
    </p:spTree>
    <p:extLst>
      <p:ext uri="{BB962C8B-B14F-4D97-AF65-F5344CB8AC3E}">
        <p14:creationId xmlns:p14="http://schemas.microsoft.com/office/powerpoint/2010/main" val="1595502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7064375" y="990600"/>
            <a:ext cx="2146300" cy="532447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622300" y="990600"/>
            <a:ext cx="6289675" cy="532447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sidfot 3"/>
          <p:cNvSpPr>
            <a:spLocks noGrp="1"/>
          </p:cNvSpPr>
          <p:nvPr>
            <p:ph type="ftr" idx="10"/>
          </p:nvPr>
        </p:nvSpPr>
        <p:spPr/>
        <p:txBody>
          <a:bodyPr/>
          <a:lstStyle>
            <a:lvl1pPr>
              <a:defRPr/>
            </a:lvl1pPr>
          </a:lstStyle>
          <a:p>
            <a:r>
              <a:rPr lang="sv-SE" altLang="sv-SE"/>
              <a:t>Change this in 'View' - 'Header and Footer'</a:t>
            </a:r>
          </a:p>
        </p:txBody>
      </p:sp>
      <p:sp>
        <p:nvSpPr>
          <p:cNvPr id="5" name="Platshållare för bildnummer 4"/>
          <p:cNvSpPr>
            <a:spLocks noGrp="1"/>
          </p:cNvSpPr>
          <p:nvPr>
            <p:ph type="sldNum" idx="11"/>
          </p:nvPr>
        </p:nvSpPr>
        <p:spPr/>
        <p:txBody>
          <a:bodyPr/>
          <a:lstStyle>
            <a:lvl1pPr>
              <a:defRPr/>
            </a:lvl1pPr>
          </a:lstStyle>
          <a:p>
            <a:fld id="{ED91A9ED-BE18-4EB1-8D26-541DBBEDBC13}" type="slidenum">
              <a:rPr lang="sv-SE" altLang="sv-SE"/>
              <a:pPr/>
              <a:t>‹#›</a:t>
            </a:fld>
            <a:endParaRPr lang="sv-SE" altLang="sv-SE"/>
          </a:p>
        </p:txBody>
      </p:sp>
      <p:sp>
        <p:nvSpPr>
          <p:cNvPr id="6" name="Platshållare för datum 5"/>
          <p:cNvSpPr>
            <a:spLocks noGrp="1"/>
          </p:cNvSpPr>
          <p:nvPr>
            <p:ph type="dt" idx="12"/>
          </p:nvPr>
        </p:nvSpPr>
        <p:spPr/>
        <p:txBody>
          <a:bodyPr/>
          <a:lstStyle>
            <a:lvl1pPr>
              <a:defRPr/>
            </a:lvl1pPr>
          </a:lstStyle>
          <a:p>
            <a:r>
              <a:rPr lang="sv-SE" altLang="sv-SE"/>
              <a:t>2009-09-25</a:t>
            </a:r>
          </a:p>
        </p:txBody>
      </p:sp>
    </p:spTree>
    <p:extLst>
      <p:ext uri="{BB962C8B-B14F-4D97-AF65-F5344CB8AC3E}">
        <p14:creationId xmlns:p14="http://schemas.microsoft.com/office/powerpoint/2010/main" val="2649009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238250" y="1122363"/>
            <a:ext cx="7431088"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238250" y="3602038"/>
            <a:ext cx="743108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här för att ändra format på underrubrik i bakgrunden</a:t>
            </a:r>
            <a:endParaRPr lang="sv-SE"/>
          </a:p>
        </p:txBody>
      </p:sp>
    </p:spTree>
    <p:extLst>
      <p:ext uri="{BB962C8B-B14F-4D97-AF65-F5344CB8AC3E}">
        <p14:creationId xmlns:p14="http://schemas.microsoft.com/office/powerpoint/2010/main" val="36883801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111973389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676275" y="1709738"/>
            <a:ext cx="8545513"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676275" y="4589463"/>
            <a:ext cx="8545513"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sv-SE" smtClean="0"/>
              <a:t>Klicka här för att ändra format på bakgrundstexten</a:t>
            </a:r>
          </a:p>
        </p:txBody>
      </p:sp>
    </p:spTree>
    <p:extLst>
      <p:ext uri="{BB962C8B-B14F-4D97-AF65-F5344CB8AC3E}">
        <p14:creationId xmlns:p14="http://schemas.microsoft.com/office/powerpoint/2010/main" val="11463882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622300" y="1905000"/>
            <a:ext cx="4217988" cy="44100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992688" y="1905000"/>
            <a:ext cx="4217987" cy="44100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411762334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82625" y="365125"/>
            <a:ext cx="8545513"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682625" y="2505075"/>
            <a:ext cx="4191000"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5016500" y="1681163"/>
            <a:ext cx="421163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5016500" y="2505075"/>
            <a:ext cx="4211638"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29989281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Tree>
    <p:extLst>
      <p:ext uri="{BB962C8B-B14F-4D97-AF65-F5344CB8AC3E}">
        <p14:creationId xmlns:p14="http://schemas.microsoft.com/office/powerpoint/2010/main" val="35874227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2443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676275" y="1709738"/>
            <a:ext cx="8545513"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676275" y="4589463"/>
            <a:ext cx="8545513"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sv-SE" smtClean="0"/>
              <a:t>Klicka här för att ändra format på bakgrundstexten</a:t>
            </a:r>
          </a:p>
        </p:txBody>
      </p:sp>
      <p:sp>
        <p:nvSpPr>
          <p:cNvPr id="4" name="Platshållare för sidfot 3"/>
          <p:cNvSpPr>
            <a:spLocks noGrp="1"/>
          </p:cNvSpPr>
          <p:nvPr>
            <p:ph type="ftr" idx="10"/>
          </p:nvPr>
        </p:nvSpPr>
        <p:spPr/>
        <p:txBody>
          <a:bodyPr/>
          <a:lstStyle>
            <a:lvl1pPr>
              <a:defRPr/>
            </a:lvl1pPr>
          </a:lstStyle>
          <a:p>
            <a:r>
              <a:rPr lang="sv-SE" altLang="sv-SE"/>
              <a:t>Change this in 'View' - 'Header and Footer'</a:t>
            </a:r>
          </a:p>
        </p:txBody>
      </p:sp>
      <p:sp>
        <p:nvSpPr>
          <p:cNvPr id="5" name="Platshållare för bildnummer 4"/>
          <p:cNvSpPr>
            <a:spLocks noGrp="1"/>
          </p:cNvSpPr>
          <p:nvPr>
            <p:ph type="sldNum" idx="11"/>
          </p:nvPr>
        </p:nvSpPr>
        <p:spPr/>
        <p:txBody>
          <a:bodyPr/>
          <a:lstStyle>
            <a:lvl1pPr>
              <a:defRPr/>
            </a:lvl1pPr>
          </a:lstStyle>
          <a:p>
            <a:fld id="{4452A8E1-BE25-4054-9342-45A5C0422534}" type="slidenum">
              <a:rPr lang="sv-SE" altLang="sv-SE"/>
              <a:pPr/>
              <a:t>‹#›</a:t>
            </a:fld>
            <a:endParaRPr lang="sv-SE" altLang="sv-SE"/>
          </a:p>
        </p:txBody>
      </p:sp>
      <p:sp>
        <p:nvSpPr>
          <p:cNvPr id="6" name="Platshållare för datum 5"/>
          <p:cNvSpPr>
            <a:spLocks noGrp="1"/>
          </p:cNvSpPr>
          <p:nvPr>
            <p:ph type="dt" idx="12"/>
          </p:nvPr>
        </p:nvSpPr>
        <p:spPr/>
        <p:txBody>
          <a:bodyPr/>
          <a:lstStyle>
            <a:lvl1pPr>
              <a:defRPr/>
            </a:lvl1pPr>
          </a:lstStyle>
          <a:p>
            <a:r>
              <a:rPr lang="sv-SE" altLang="sv-SE"/>
              <a:t>2009-09-25</a:t>
            </a:r>
          </a:p>
        </p:txBody>
      </p:sp>
    </p:spTree>
    <p:extLst>
      <p:ext uri="{BB962C8B-B14F-4D97-AF65-F5344CB8AC3E}">
        <p14:creationId xmlns:p14="http://schemas.microsoft.com/office/powerpoint/2010/main" val="31814771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82625" y="457200"/>
            <a:ext cx="3195638"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4211638" y="987425"/>
            <a:ext cx="50165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682625" y="2057400"/>
            <a:ext cx="31956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Tree>
    <p:extLst>
      <p:ext uri="{BB962C8B-B14F-4D97-AF65-F5344CB8AC3E}">
        <p14:creationId xmlns:p14="http://schemas.microsoft.com/office/powerpoint/2010/main" val="418543602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82625" y="457200"/>
            <a:ext cx="3195638"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4211638" y="987425"/>
            <a:ext cx="50165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682625" y="2057400"/>
            <a:ext cx="31956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Tree>
    <p:extLst>
      <p:ext uri="{BB962C8B-B14F-4D97-AF65-F5344CB8AC3E}">
        <p14:creationId xmlns:p14="http://schemas.microsoft.com/office/powerpoint/2010/main" val="42100857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97947119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7064375" y="990600"/>
            <a:ext cx="2146300" cy="532447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622300" y="990600"/>
            <a:ext cx="6289675" cy="532447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37015172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238250" y="1122363"/>
            <a:ext cx="7431088"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238250" y="3602038"/>
            <a:ext cx="743108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här för att ändra format på underrubrik i bakgrunden</a:t>
            </a:r>
            <a:endParaRPr lang="sv-SE"/>
          </a:p>
        </p:txBody>
      </p:sp>
    </p:spTree>
    <p:extLst>
      <p:ext uri="{BB962C8B-B14F-4D97-AF65-F5344CB8AC3E}">
        <p14:creationId xmlns:p14="http://schemas.microsoft.com/office/powerpoint/2010/main" val="180306777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387114535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676275" y="1709738"/>
            <a:ext cx="8545513"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676275" y="4589463"/>
            <a:ext cx="8545513"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sv-SE" smtClean="0"/>
              <a:t>Klicka här för att ändra format på bakgrundstexten</a:t>
            </a:r>
          </a:p>
        </p:txBody>
      </p:sp>
    </p:spTree>
    <p:extLst>
      <p:ext uri="{BB962C8B-B14F-4D97-AF65-F5344CB8AC3E}">
        <p14:creationId xmlns:p14="http://schemas.microsoft.com/office/powerpoint/2010/main" val="378129581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622300" y="1905000"/>
            <a:ext cx="4217988" cy="44100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992688" y="1905000"/>
            <a:ext cx="4217987" cy="44100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330315378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82625" y="365125"/>
            <a:ext cx="8545513"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682625" y="2505075"/>
            <a:ext cx="4191000"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5016500" y="1681163"/>
            <a:ext cx="421163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5016500" y="2505075"/>
            <a:ext cx="4211638"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412079510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Tree>
    <p:extLst>
      <p:ext uri="{BB962C8B-B14F-4D97-AF65-F5344CB8AC3E}">
        <p14:creationId xmlns:p14="http://schemas.microsoft.com/office/powerpoint/2010/main" val="35269545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622300" y="1905000"/>
            <a:ext cx="4217988" cy="44100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992688" y="1905000"/>
            <a:ext cx="4217987" cy="4410075"/>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sidfot 4"/>
          <p:cNvSpPr>
            <a:spLocks noGrp="1"/>
          </p:cNvSpPr>
          <p:nvPr>
            <p:ph type="ftr" idx="10"/>
          </p:nvPr>
        </p:nvSpPr>
        <p:spPr/>
        <p:txBody>
          <a:bodyPr/>
          <a:lstStyle>
            <a:lvl1pPr>
              <a:defRPr/>
            </a:lvl1pPr>
          </a:lstStyle>
          <a:p>
            <a:r>
              <a:rPr lang="sv-SE" altLang="sv-SE"/>
              <a:t>Change this in 'View' - 'Header and Footer'</a:t>
            </a:r>
          </a:p>
        </p:txBody>
      </p:sp>
      <p:sp>
        <p:nvSpPr>
          <p:cNvPr id="6" name="Platshållare för bildnummer 5"/>
          <p:cNvSpPr>
            <a:spLocks noGrp="1"/>
          </p:cNvSpPr>
          <p:nvPr>
            <p:ph type="sldNum" idx="11"/>
          </p:nvPr>
        </p:nvSpPr>
        <p:spPr/>
        <p:txBody>
          <a:bodyPr/>
          <a:lstStyle>
            <a:lvl1pPr>
              <a:defRPr/>
            </a:lvl1pPr>
          </a:lstStyle>
          <a:p>
            <a:fld id="{0B078565-BD22-40C0-A896-8CFD6B648556}" type="slidenum">
              <a:rPr lang="sv-SE" altLang="sv-SE"/>
              <a:pPr/>
              <a:t>‹#›</a:t>
            </a:fld>
            <a:endParaRPr lang="sv-SE" altLang="sv-SE"/>
          </a:p>
        </p:txBody>
      </p:sp>
      <p:sp>
        <p:nvSpPr>
          <p:cNvPr id="7" name="Platshållare för datum 6"/>
          <p:cNvSpPr>
            <a:spLocks noGrp="1"/>
          </p:cNvSpPr>
          <p:nvPr>
            <p:ph type="dt" idx="12"/>
          </p:nvPr>
        </p:nvSpPr>
        <p:spPr/>
        <p:txBody>
          <a:bodyPr/>
          <a:lstStyle>
            <a:lvl1pPr>
              <a:defRPr/>
            </a:lvl1pPr>
          </a:lstStyle>
          <a:p>
            <a:r>
              <a:rPr lang="sv-SE" altLang="sv-SE"/>
              <a:t>2009-09-25</a:t>
            </a:r>
          </a:p>
        </p:txBody>
      </p:sp>
    </p:spTree>
    <p:extLst>
      <p:ext uri="{BB962C8B-B14F-4D97-AF65-F5344CB8AC3E}">
        <p14:creationId xmlns:p14="http://schemas.microsoft.com/office/powerpoint/2010/main" val="160861393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795244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82625" y="457200"/>
            <a:ext cx="3195638"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4211638" y="987425"/>
            <a:ext cx="50165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682625" y="2057400"/>
            <a:ext cx="31956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Tree>
    <p:extLst>
      <p:ext uri="{BB962C8B-B14F-4D97-AF65-F5344CB8AC3E}">
        <p14:creationId xmlns:p14="http://schemas.microsoft.com/office/powerpoint/2010/main" val="16624772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82625" y="457200"/>
            <a:ext cx="3195638"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4211638" y="987425"/>
            <a:ext cx="50165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682625" y="2057400"/>
            <a:ext cx="31956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Tree>
    <p:extLst>
      <p:ext uri="{BB962C8B-B14F-4D97-AF65-F5344CB8AC3E}">
        <p14:creationId xmlns:p14="http://schemas.microsoft.com/office/powerpoint/2010/main" val="185509512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13045577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7064375" y="990600"/>
            <a:ext cx="2146300" cy="532447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622300" y="990600"/>
            <a:ext cx="6289675" cy="532447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1512453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82625" y="365125"/>
            <a:ext cx="8545513"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682625" y="2505075"/>
            <a:ext cx="4191000"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5016500" y="1681163"/>
            <a:ext cx="421163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5016500" y="2505075"/>
            <a:ext cx="4211638"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sidfot 6"/>
          <p:cNvSpPr>
            <a:spLocks noGrp="1"/>
          </p:cNvSpPr>
          <p:nvPr>
            <p:ph type="ftr" idx="10"/>
          </p:nvPr>
        </p:nvSpPr>
        <p:spPr/>
        <p:txBody>
          <a:bodyPr/>
          <a:lstStyle>
            <a:lvl1pPr>
              <a:defRPr/>
            </a:lvl1pPr>
          </a:lstStyle>
          <a:p>
            <a:r>
              <a:rPr lang="sv-SE" altLang="sv-SE"/>
              <a:t>Change this in 'View' - 'Header and Footer'</a:t>
            </a:r>
          </a:p>
        </p:txBody>
      </p:sp>
      <p:sp>
        <p:nvSpPr>
          <p:cNvPr id="8" name="Platshållare för bildnummer 7"/>
          <p:cNvSpPr>
            <a:spLocks noGrp="1"/>
          </p:cNvSpPr>
          <p:nvPr>
            <p:ph type="sldNum" idx="11"/>
          </p:nvPr>
        </p:nvSpPr>
        <p:spPr/>
        <p:txBody>
          <a:bodyPr/>
          <a:lstStyle>
            <a:lvl1pPr>
              <a:defRPr/>
            </a:lvl1pPr>
          </a:lstStyle>
          <a:p>
            <a:fld id="{D971FFFC-B99B-44B5-B22B-0FB2CC74FA15}" type="slidenum">
              <a:rPr lang="sv-SE" altLang="sv-SE"/>
              <a:pPr/>
              <a:t>‹#›</a:t>
            </a:fld>
            <a:endParaRPr lang="sv-SE" altLang="sv-SE"/>
          </a:p>
        </p:txBody>
      </p:sp>
      <p:sp>
        <p:nvSpPr>
          <p:cNvPr id="9" name="Platshållare för datum 8"/>
          <p:cNvSpPr>
            <a:spLocks noGrp="1"/>
          </p:cNvSpPr>
          <p:nvPr>
            <p:ph type="dt" idx="12"/>
          </p:nvPr>
        </p:nvSpPr>
        <p:spPr/>
        <p:txBody>
          <a:bodyPr/>
          <a:lstStyle>
            <a:lvl1pPr>
              <a:defRPr/>
            </a:lvl1pPr>
          </a:lstStyle>
          <a:p>
            <a:r>
              <a:rPr lang="sv-SE" altLang="sv-SE"/>
              <a:t>2009-09-25</a:t>
            </a:r>
          </a:p>
        </p:txBody>
      </p:sp>
    </p:spTree>
    <p:extLst>
      <p:ext uri="{BB962C8B-B14F-4D97-AF65-F5344CB8AC3E}">
        <p14:creationId xmlns:p14="http://schemas.microsoft.com/office/powerpoint/2010/main" val="1364295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sidfot 2"/>
          <p:cNvSpPr>
            <a:spLocks noGrp="1"/>
          </p:cNvSpPr>
          <p:nvPr>
            <p:ph type="ftr" idx="10"/>
          </p:nvPr>
        </p:nvSpPr>
        <p:spPr/>
        <p:txBody>
          <a:bodyPr/>
          <a:lstStyle>
            <a:lvl1pPr>
              <a:defRPr/>
            </a:lvl1pPr>
          </a:lstStyle>
          <a:p>
            <a:r>
              <a:rPr lang="sv-SE" altLang="sv-SE"/>
              <a:t>Change this in 'View' - 'Header and Footer'</a:t>
            </a:r>
          </a:p>
        </p:txBody>
      </p:sp>
      <p:sp>
        <p:nvSpPr>
          <p:cNvPr id="4" name="Platshållare för bildnummer 3"/>
          <p:cNvSpPr>
            <a:spLocks noGrp="1"/>
          </p:cNvSpPr>
          <p:nvPr>
            <p:ph type="sldNum" idx="11"/>
          </p:nvPr>
        </p:nvSpPr>
        <p:spPr/>
        <p:txBody>
          <a:bodyPr/>
          <a:lstStyle>
            <a:lvl1pPr>
              <a:defRPr/>
            </a:lvl1pPr>
          </a:lstStyle>
          <a:p>
            <a:fld id="{9C2BF8F7-8F20-4938-9EBE-7908305DA337}" type="slidenum">
              <a:rPr lang="sv-SE" altLang="sv-SE"/>
              <a:pPr/>
              <a:t>‹#›</a:t>
            </a:fld>
            <a:endParaRPr lang="sv-SE" altLang="sv-SE"/>
          </a:p>
        </p:txBody>
      </p:sp>
      <p:sp>
        <p:nvSpPr>
          <p:cNvPr id="5" name="Platshållare för datum 4"/>
          <p:cNvSpPr>
            <a:spLocks noGrp="1"/>
          </p:cNvSpPr>
          <p:nvPr>
            <p:ph type="dt" idx="12"/>
          </p:nvPr>
        </p:nvSpPr>
        <p:spPr/>
        <p:txBody>
          <a:bodyPr/>
          <a:lstStyle>
            <a:lvl1pPr>
              <a:defRPr/>
            </a:lvl1pPr>
          </a:lstStyle>
          <a:p>
            <a:r>
              <a:rPr lang="sv-SE" altLang="sv-SE"/>
              <a:t>2009-09-25</a:t>
            </a:r>
          </a:p>
        </p:txBody>
      </p:sp>
    </p:spTree>
    <p:extLst>
      <p:ext uri="{BB962C8B-B14F-4D97-AF65-F5344CB8AC3E}">
        <p14:creationId xmlns:p14="http://schemas.microsoft.com/office/powerpoint/2010/main" val="1787927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sidfot 1"/>
          <p:cNvSpPr>
            <a:spLocks noGrp="1"/>
          </p:cNvSpPr>
          <p:nvPr>
            <p:ph type="ftr" idx="10"/>
          </p:nvPr>
        </p:nvSpPr>
        <p:spPr/>
        <p:txBody>
          <a:bodyPr/>
          <a:lstStyle>
            <a:lvl1pPr>
              <a:defRPr/>
            </a:lvl1pPr>
          </a:lstStyle>
          <a:p>
            <a:r>
              <a:rPr lang="sv-SE" altLang="sv-SE"/>
              <a:t>Change this in 'View' - 'Header and Footer'</a:t>
            </a:r>
          </a:p>
        </p:txBody>
      </p:sp>
      <p:sp>
        <p:nvSpPr>
          <p:cNvPr id="3" name="Platshållare för bildnummer 2"/>
          <p:cNvSpPr>
            <a:spLocks noGrp="1"/>
          </p:cNvSpPr>
          <p:nvPr>
            <p:ph type="sldNum" idx="11"/>
          </p:nvPr>
        </p:nvSpPr>
        <p:spPr/>
        <p:txBody>
          <a:bodyPr/>
          <a:lstStyle>
            <a:lvl1pPr>
              <a:defRPr/>
            </a:lvl1pPr>
          </a:lstStyle>
          <a:p>
            <a:fld id="{58B0BD04-8494-4C51-AEC7-1F2244AB81D7}" type="slidenum">
              <a:rPr lang="sv-SE" altLang="sv-SE"/>
              <a:pPr/>
              <a:t>‹#›</a:t>
            </a:fld>
            <a:endParaRPr lang="sv-SE" altLang="sv-SE"/>
          </a:p>
        </p:txBody>
      </p:sp>
      <p:sp>
        <p:nvSpPr>
          <p:cNvPr id="4" name="Platshållare för datum 3"/>
          <p:cNvSpPr>
            <a:spLocks noGrp="1"/>
          </p:cNvSpPr>
          <p:nvPr>
            <p:ph type="dt" idx="12"/>
          </p:nvPr>
        </p:nvSpPr>
        <p:spPr/>
        <p:txBody>
          <a:bodyPr/>
          <a:lstStyle>
            <a:lvl1pPr>
              <a:defRPr/>
            </a:lvl1pPr>
          </a:lstStyle>
          <a:p>
            <a:r>
              <a:rPr lang="sv-SE" altLang="sv-SE"/>
              <a:t>2009-09-25</a:t>
            </a:r>
          </a:p>
        </p:txBody>
      </p:sp>
    </p:spTree>
    <p:extLst>
      <p:ext uri="{BB962C8B-B14F-4D97-AF65-F5344CB8AC3E}">
        <p14:creationId xmlns:p14="http://schemas.microsoft.com/office/powerpoint/2010/main" val="2675071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82625" y="457200"/>
            <a:ext cx="3195638"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4211638" y="987425"/>
            <a:ext cx="50165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682625" y="2057400"/>
            <a:ext cx="31956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sidfot 4"/>
          <p:cNvSpPr>
            <a:spLocks noGrp="1"/>
          </p:cNvSpPr>
          <p:nvPr>
            <p:ph type="ftr" idx="10"/>
          </p:nvPr>
        </p:nvSpPr>
        <p:spPr/>
        <p:txBody>
          <a:bodyPr/>
          <a:lstStyle>
            <a:lvl1pPr>
              <a:defRPr/>
            </a:lvl1pPr>
          </a:lstStyle>
          <a:p>
            <a:r>
              <a:rPr lang="sv-SE" altLang="sv-SE"/>
              <a:t>Change this in 'View' - 'Header and Footer'</a:t>
            </a:r>
          </a:p>
        </p:txBody>
      </p:sp>
      <p:sp>
        <p:nvSpPr>
          <p:cNvPr id="6" name="Platshållare för bildnummer 5"/>
          <p:cNvSpPr>
            <a:spLocks noGrp="1"/>
          </p:cNvSpPr>
          <p:nvPr>
            <p:ph type="sldNum" idx="11"/>
          </p:nvPr>
        </p:nvSpPr>
        <p:spPr/>
        <p:txBody>
          <a:bodyPr/>
          <a:lstStyle>
            <a:lvl1pPr>
              <a:defRPr/>
            </a:lvl1pPr>
          </a:lstStyle>
          <a:p>
            <a:fld id="{AE7CD107-CCD6-4BF6-81D4-D33CE7349C76}" type="slidenum">
              <a:rPr lang="sv-SE" altLang="sv-SE"/>
              <a:pPr/>
              <a:t>‹#›</a:t>
            </a:fld>
            <a:endParaRPr lang="sv-SE" altLang="sv-SE"/>
          </a:p>
        </p:txBody>
      </p:sp>
      <p:sp>
        <p:nvSpPr>
          <p:cNvPr id="7" name="Platshållare för datum 6"/>
          <p:cNvSpPr>
            <a:spLocks noGrp="1"/>
          </p:cNvSpPr>
          <p:nvPr>
            <p:ph type="dt" idx="12"/>
          </p:nvPr>
        </p:nvSpPr>
        <p:spPr/>
        <p:txBody>
          <a:bodyPr/>
          <a:lstStyle>
            <a:lvl1pPr>
              <a:defRPr/>
            </a:lvl1pPr>
          </a:lstStyle>
          <a:p>
            <a:r>
              <a:rPr lang="sv-SE" altLang="sv-SE"/>
              <a:t>2009-09-25</a:t>
            </a:r>
          </a:p>
        </p:txBody>
      </p:sp>
    </p:spTree>
    <p:extLst>
      <p:ext uri="{BB962C8B-B14F-4D97-AF65-F5344CB8AC3E}">
        <p14:creationId xmlns:p14="http://schemas.microsoft.com/office/powerpoint/2010/main" val="2080035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82625" y="457200"/>
            <a:ext cx="3195638"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4211638" y="987425"/>
            <a:ext cx="50165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682625" y="2057400"/>
            <a:ext cx="319563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Klicka här för att ändra format på bakgrundstexten</a:t>
            </a:r>
          </a:p>
        </p:txBody>
      </p:sp>
      <p:sp>
        <p:nvSpPr>
          <p:cNvPr id="5" name="Platshållare för sidfot 4"/>
          <p:cNvSpPr>
            <a:spLocks noGrp="1"/>
          </p:cNvSpPr>
          <p:nvPr>
            <p:ph type="ftr" idx="10"/>
          </p:nvPr>
        </p:nvSpPr>
        <p:spPr/>
        <p:txBody>
          <a:bodyPr/>
          <a:lstStyle>
            <a:lvl1pPr>
              <a:defRPr/>
            </a:lvl1pPr>
          </a:lstStyle>
          <a:p>
            <a:r>
              <a:rPr lang="sv-SE" altLang="sv-SE"/>
              <a:t>Change this in 'View' - 'Header and Footer'</a:t>
            </a:r>
          </a:p>
        </p:txBody>
      </p:sp>
      <p:sp>
        <p:nvSpPr>
          <p:cNvPr id="6" name="Platshållare för bildnummer 5"/>
          <p:cNvSpPr>
            <a:spLocks noGrp="1"/>
          </p:cNvSpPr>
          <p:nvPr>
            <p:ph type="sldNum" idx="11"/>
          </p:nvPr>
        </p:nvSpPr>
        <p:spPr/>
        <p:txBody>
          <a:bodyPr/>
          <a:lstStyle>
            <a:lvl1pPr>
              <a:defRPr/>
            </a:lvl1pPr>
          </a:lstStyle>
          <a:p>
            <a:fld id="{DD5DE2DB-82BE-4F65-8CA5-BAA65113F7FF}" type="slidenum">
              <a:rPr lang="sv-SE" altLang="sv-SE"/>
              <a:pPr/>
              <a:t>‹#›</a:t>
            </a:fld>
            <a:endParaRPr lang="sv-SE" altLang="sv-SE"/>
          </a:p>
        </p:txBody>
      </p:sp>
      <p:sp>
        <p:nvSpPr>
          <p:cNvPr id="7" name="Platshållare för datum 6"/>
          <p:cNvSpPr>
            <a:spLocks noGrp="1"/>
          </p:cNvSpPr>
          <p:nvPr>
            <p:ph type="dt" idx="12"/>
          </p:nvPr>
        </p:nvSpPr>
        <p:spPr/>
        <p:txBody>
          <a:bodyPr/>
          <a:lstStyle>
            <a:lvl1pPr>
              <a:defRPr/>
            </a:lvl1pPr>
          </a:lstStyle>
          <a:p>
            <a:r>
              <a:rPr lang="sv-SE" altLang="sv-SE"/>
              <a:t>2009-09-25</a:t>
            </a:r>
          </a:p>
        </p:txBody>
      </p:sp>
    </p:spTree>
    <p:extLst>
      <p:ext uri="{BB962C8B-B14F-4D97-AF65-F5344CB8AC3E}">
        <p14:creationId xmlns:p14="http://schemas.microsoft.com/office/powerpoint/2010/main" val="13676221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17" Type="http://schemas.openxmlformats.org/officeDocument/2006/relationships/image" Target="../media/image7.png"/><Relationship Id="rId2" Type="http://schemas.openxmlformats.org/officeDocument/2006/relationships/slideLayout" Target="../slideLayouts/slideLayout24.xml"/><Relationship Id="rId16" Type="http://schemas.openxmlformats.org/officeDocument/2006/relationships/image" Target="../media/image6.png"/><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image" Target="../media/image5.png"/><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4.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3.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6" Type="http://schemas.openxmlformats.org/officeDocument/2006/relationships/image" Target="../media/image9.png"/><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1.png"/><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8.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025" name="Picture 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6515100"/>
            <a:ext cx="9906000" cy="3429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26" name="Line 2"/>
          <p:cNvSpPr>
            <a:spLocks noChangeShapeType="1"/>
          </p:cNvSpPr>
          <p:nvPr/>
        </p:nvSpPr>
        <p:spPr bwMode="auto">
          <a:xfrm>
            <a:off x="685800" y="914400"/>
            <a:ext cx="8534400" cy="1588"/>
          </a:xfrm>
          <a:prstGeom prst="line">
            <a:avLst/>
          </a:prstGeom>
          <a:noFill/>
          <a:ln w="255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pic>
        <p:nvPicPr>
          <p:cNvPr id="1027" name="Picture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185025" y="82550"/>
            <a:ext cx="2143125" cy="825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28" name="Rectangle 4"/>
          <p:cNvSpPr>
            <a:spLocks noGrp="1" noChangeArrowheads="1"/>
          </p:cNvSpPr>
          <p:nvPr>
            <p:ph type="title"/>
          </p:nvPr>
        </p:nvSpPr>
        <p:spPr bwMode="auto">
          <a:xfrm>
            <a:off x="631825" y="990600"/>
            <a:ext cx="8578850" cy="828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2000" tIns="72000" rIns="72000" bIns="46800" numCol="1" anchor="t" anchorCtr="0" compatLnSpc="1">
            <a:prstTxWarp prst="textNoShape">
              <a:avLst/>
            </a:prstTxWarp>
          </a:bodyPr>
          <a:lstStyle/>
          <a:p>
            <a:pPr lvl="0"/>
            <a:r>
              <a:rPr lang="en-GB" altLang="sv-SE" smtClean="0"/>
              <a:t>Klicka för att redigera rubriktextens format</a:t>
            </a:r>
          </a:p>
        </p:txBody>
      </p:sp>
      <p:sp>
        <p:nvSpPr>
          <p:cNvPr id="1029" name="Rectangle 5"/>
          <p:cNvSpPr>
            <a:spLocks noGrp="1" noChangeArrowheads="1"/>
          </p:cNvSpPr>
          <p:nvPr>
            <p:ph type="body" idx="1"/>
          </p:nvPr>
        </p:nvSpPr>
        <p:spPr bwMode="auto">
          <a:xfrm>
            <a:off x="622300" y="1905000"/>
            <a:ext cx="8588375" cy="4410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2000" tIns="72000" rIns="72000" bIns="36000" numCol="1" anchor="t" anchorCtr="0" compatLnSpc="1">
            <a:prstTxWarp prst="textNoShape">
              <a:avLst/>
            </a:prstTxWarp>
          </a:bodyPr>
          <a:lstStyle/>
          <a:p>
            <a:pPr lvl="0"/>
            <a:r>
              <a:rPr lang="en-GB" altLang="sv-SE" smtClean="0"/>
              <a:t>Klicka för att redigera dispositionstextens format</a:t>
            </a:r>
          </a:p>
          <a:p>
            <a:pPr lvl="1"/>
            <a:r>
              <a:rPr lang="en-GB" altLang="sv-SE" smtClean="0"/>
              <a:t>Andra dispositionsnivån</a:t>
            </a:r>
          </a:p>
          <a:p>
            <a:pPr lvl="2"/>
            <a:r>
              <a:rPr lang="en-GB" altLang="sv-SE" smtClean="0"/>
              <a:t>Tredje dispositionsnivån</a:t>
            </a:r>
          </a:p>
          <a:p>
            <a:pPr lvl="3"/>
            <a:r>
              <a:rPr lang="en-GB" altLang="sv-SE" smtClean="0"/>
              <a:t>Fjärde dispositionsnivån</a:t>
            </a:r>
          </a:p>
          <a:p>
            <a:pPr lvl="4"/>
            <a:r>
              <a:rPr lang="en-GB" altLang="sv-SE" smtClean="0"/>
              <a:t>Femte dispositionsnivån</a:t>
            </a:r>
          </a:p>
          <a:p>
            <a:pPr lvl="4"/>
            <a:r>
              <a:rPr lang="en-GB" altLang="sv-SE" smtClean="0"/>
              <a:t>Sjätte dispositionsnivån</a:t>
            </a:r>
          </a:p>
          <a:p>
            <a:pPr lvl="4"/>
            <a:r>
              <a:rPr lang="en-GB" altLang="sv-SE" smtClean="0"/>
              <a:t>Sjunde dispositionsnivån</a:t>
            </a:r>
          </a:p>
          <a:p>
            <a:pPr lvl="4"/>
            <a:r>
              <a:rPr lang="en-GB" altLang="sv-SE" smtClean="0"/>
              <a:t>Åttonde dispositionsnivån</a:t>
            </a:r>
          </a:p>
          <a:p>
            <a:pPr lvl="4"/>
            <a:r>
              <a:rPr lang="en-GB" altLang="sv-SE" smtClean="0"/>
              <a:t>Nionde dispositionsnivån</a:t>
            </a:r>
          </a:p>
        </p:txBody>
      </p:sp>
      <p:sp>
        <p:nvSpPr>
          <p:cNvPr id="1030" name="Rectangle 6"/>
          <p:cNvSpPr>
            <a:spLocks noGrp="1" noChangeArrowheads="1"/>
          </p:cNvSpPr>
          <p:nvPr>
            <p:ph type="ftr"/>
          </p:nvPr>
        </p:nvSpPr>
        <p:spPr bwMode="auto">
          <a:xfrm>
            <a:off x="3368675" y="6581775"/>
            <a:ext cx="3127375" cy="485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r>
              <a:rPr lang="sv-SE" altLang="sv-SE"/>
              <a:t>Change this in 'View' - 'Header and Footer'</a:t>
            </a:r>
          </a:p>
        </p:txBody>
      </p:sp>
      <p:sp>
        <p:nvSpPr>
          <p:cNvPr id="1031" name="Rectangle 7"/>
          <p:cNvSpPr>
            <a:spLocks noGrp="1" noChangeArrowheads="1"/>
          </p:cNvSpPr>
          <p:nvPr>
            <p:ph type="sldNum"/>
          </p:nvPr>
        </p:nvSpPr>
        <p:spPr bwMode="auto">
          <a:xfrm>
            <a:off x="6897688" y="6581775"/>
            <a:ext cx="2301875" cy="2428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fld id="{31E80D2F-AFB4-4B88-9861-EFFA47631E58}" type="slidenum">
              <a:rPr lang="sv-SE" altLang="sv-SE"/>
              <a:pPr/>
              <a:t>‹#›</a:t>
            </a:fld>
            <a:endParaRPr lang="sv-SE" altLang="sv-SE"/>
          </a:p>
        </p:txBody>
      </p:sp>
      <p:sp>
        <p:nvSpPr>
          <p:cNvPr id="1032" name="Rectangle 8"/>
          <p:cNvSpPr>
            <a:spLocks noGrp="1" noChangeArrowheads="1"/>
          </p:cNvSpPr>
          <p:nvPr>
            <p:ph type="dt"/>
          </p:nvPr>
        </p:nvSpPr>
        <p:spPr bwMode="auto">
          <a:xfrm>
            <a:off x="622300" y="6583363"/>
            <a:ext cx="2301875" cy="242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r>
              <a:rPr lang="sv-SE" altLang="sv-SE"/>
              <a:t>2009-09-25</a:t>
            </a:r>
          </a:p>
        </p:txBody>
      </p:sp>
      <p:sp>
        <p:nvSpPr>
          <p:cNvPr id="1033" name="Text Box 9"/>
          <p:cNvSpPr txBox="1">
            <a:spLocks noChangeArrowheads="1"/>
          </p:cNvSpPr>
          <p:nvPr/>
        </p:nvSpPr>
        <p:spPr bwMode="auto">
          <a:xfrm>
            <a:off x="4303713" y="6742113"/>
            <a:ext cx="1293812" cy="92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Arial" panose="020B0604020202020204" pitchFamily="34" charset="0"/>
                <a:ea typeface="Microsoft YaHei" panose="020B0503020204020204" pitchFamily="34" charset="-122"/>
              </a:defRPr>
            </a:lvl5pPr>
            <a:lvl6pPr marL="2514600" indent="-228600" algn="ctr" defTabSz="449263" fontAlgn="base">
              <a:spcBef>
                <a:spcPts val="1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Arial" panose="020B0604020202020204" pitchFamily="34" charset="0"/>
                <a:ea typeface="Microsoft YaHei" panose="020B0503020204020204" pitchFamily="34" charset="-122"/>
              </a:defRPr>
            </a:lvl6pPr>
            <a:lvl7pPr marL="2971800" indent="-228600" algn="ctr" defTabSz="449263" fontAlgn="base">
              <a:spcBef>
                <a:spcPts val="1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Arial" panose="020B0604020202020204" pitchFamily="34" charset="0"/>
                <a:ea typeface="Microsoft YaHei" panose="020B0503020204020204" pitchFamily="34" charset="-122"/>
              </a:defRPr>
            </a:lvl7pPr>
            <a:lvl8pPr marL="3429000" indent="-228600" algn="ctr" defTabSz="449263" fontAlgn="base">
              <a:spcBef>
                <a:spcPts val="1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Arial" panose="020B0604020202020204" pitchFamily="34" charset="0"/>
                <a:ea typeface="Microsoft YaHei" panose="020B0503020204020204" pitchFamily="34" charset="-122"/>
              </a:defRPr>
            </a:lvl8pPr>
            <a:lvl9pPr marL="3886200" indent="-228600" algn="ctr" defTabSz="449263" fontAlgn="base">
              <a:spcBef>
                <a:spcPts val="1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Arial" panose="020B0604020202020204" pitchFamily="34" charset="0"/>
                <a:ea typeface="Microsoft YaHei" panose="020B0503020204020204" pitchFamily="34" charset="-122"/>
              </a:defRPr>
            </a:lvl9pPr>
          </a:lstStyle>
          <a:p>
            <a:pPr algn="l">
              <a:spcBef>
                <a:spcPct val="0"/>
              </a:spcBef>
              <a:buClrTx/>
              <a:buFontTx/>
              <a:buNone/>
            </a:pPr>
            <a:r>
              <a:rPr lang="en-US" altLang="sv-SE" sz="600" b="1">
                <a:solidFill>
                  <a:srgbClr val="384330"/>
                </a:solidFill>
              </a:rPr>
              <a:t>Effective Sourcing </a:t>
            </a:r>
            <a:r>
              <a:rPr lang="en-US" altLang="sv-SE" sz="600" b="1">
                <a:solidFill>
                  <a:srgbClr val="384330"/>
                </a:solidFill>
                <a:cs typeface="Arial" panose="020B0604020202020204" pitchFamily="34" charset="0"/>
              </a:rPr>
              <a:t>•</a:t>
            </a:r>
            <a:r>
              <a:rPr lang="en-US" altLang="sv-SE" sz="600" b="1">
                <a:solidFill>
                  <a:srgbClr val="384330"/>
                </a:solidFill>
              </a:rPr>
              <a:t> www.effso.com</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hf sldNum="0" hdr="0"/>
  <p:txStyles>
    <p:titleStyle>
      <a:lvl1pPr algn="l" defTabSz="449263" rtl="0" eaLnBrk="0" fontAlgn="base" hangingPunct="0">
        <a:spcBef>
          <a:spcPct val="0"/>
        </a:spcBef>
        <a:spcAft>
          <a:spcPct val="0"/>
        </a:spcAft>
        <a:buClr>
          <a:srgbClr val="000000"/>
        </a:buClr>
        <a:buSzPct val="100000"/>
        <a:buFont typeface="Times New Roman" panose="02020603050405020304" pitchFamily="18" charset="0"/>
        <a:defRPr b="1" kern="1200">
          <a:solidFill>
            <a:srgbClr val="000000"/>
          </a:solidFill>
          <a:latin typeface="+mj-lt"/>
          <a:ea typeface="+mj-ea"/>
          <a:cs typeface="+mj-cs"/>
        </a:defRPr>
      </a:lvl1pPr>
      <a:lvl2pPr marL="742950" indent="-28575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2pPr>
      <a:lvl3pPr marL="1143000" indent="-22860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3pPr>
      <a:lvl4pPr marL="1600200" indent="-22860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4pPr>
      <a:lvl5pPr marL="2057400" indent="-22860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5pPr>
      <a:lvl6pPr marL="2514600" indent="-22860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6pPr>
      <a:lvl7pPr marL="2971800" indent="-22860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7pPr>
      <a:lvl8pPr marL="3429000" indent="-22860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8pPr>
      <a:lvl9pPr marL="3886200" indent="-22860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anose="02020603050405020304" pitchFamily="18" charset="0"/>
        <a:defRPr sz="1600" kern="1200">
          <a:solidFill>
            <a:srgbClr val="000000"/>
          </a:solidFill>
          <a:latin typeface="+mn-lt"/>
          <a:ea typeface="+mn-ea"/>
          <a:cs typeface="+mn-cs"/>
        </a:defRPr>
      </a:lvl1pPr>
      <a:lvl2pPr marL="742950" indent="-285750" algn="l" defTabSz="449263" rtl="0" eaLnBrk="0" fontAlgn="base" hangingPunct="0">
        <a:spcBef>
          <a:spcPts val="600"/>
        </a:spcBef>
        <a:spcAft>
          <a:spcPct val="0"/>
        </a:spcAft>
        <a:buClr>
          <a:srgbClr val="000000"/>
        </a:buClr>
        <a:buSzPct val="100000"/>
        <a:buFont typeface="Times New Roman" panose="02020603050405020304" pitchFamily="18" charset="0"/>
        <a:defRPr sz="1600" kern="1200">
          <a:solidFill>
            <a:srgbClr val="000000"/>
          </a:solidFill>
          <a:latin typeface="+mn-lt"/>
          <a:ea typeface="+mn-ea"/>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1600" kern="1200">
          <a:solidFill>
            <a:srgbClr val="000000"/>
          </a:solidFill>
          <a:latin typeface="+mn-lt"/>
          <a:ea typeface="+mn-ea"/>
          <a:cs typeface="+mn-cs"/>
        </a:defRPr>
      </a:lvl3pPr>
      <a:lvl4pPr marL="1600200" indent="-228600" algn="l" defTabSz="449263" rtl="0" eaLnBrk="0" fontAlgn="base" hangingPunct="0">
        <a:spcBef>
          <a:spcPts val="525"/>
        </a:spcBef>
        <a:spcAft>
          <a:spcPct val="0"/>
        </a:spcAft>
        <a:buClr>
          <a:srgbClr val="000000"/>
        </a:buClr>
        <a:buSzPct val="100000"/>
        <a:buFont typeface="Times New Roman" panose="02020603050405020304" pitchFamily="18" charset="0"/>
        <a:defRPr sz="1400" kern="1200">
          <a:solidFill>
            <a:srgbClr val="000000"/>
          </a:solidFill>
          <a:latin typeface="+mn-lt"/>
          <a:ea typeface="+mn-ea"/>
          <a:cs typeface="+mn-cs"/>
        </a:defRPr>
      </a:lvl4pPr>
      <a:lvl5pPr marL="2057400" indent="-228600" algn="l" defTabSz="449263" rtl="0" eaLnBrk="0" fontAlgn="base" hangingPunct="0">
        <a:spcBef>
          <a:spcPts val="525"/>
        </a:spcBef>
        <a:spcAft>
          <a:spcPct val="0"/>
        </a:spcAft>
        <a:buClr>
          <a:srgbClr val="000000"/>
        </a:buClr>
        <a:buSzPct val="100000"/>
        <a:buFont typeface="Times New Roman" panose="02020603050405020304" pitchFamily="18" charset="0"/>
        <a:defRPr sz="14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049" name="Picture 1"/>
          <p:cNvPicPr>
            <a:picLocks noChangeAspect="1" noChangeArrowheads="1"/>
          </p:cNvPicPr>
          <p:nvPr/>
        </p:nvPicPr>
        <p:blipFill>
          <a:blip r:embed="rId13" cstate="print">
            <a:extLst>
              <a:ext uri="{28A0092B-C50C-407E-A947-70E740481C1C}">
                <a14:useLocalDpi xmlns:a14="http://schemas.microsoft.com/office/drawing/2010/main" val="0"/>
              </a:ext>
            </a:extLst>
          </a:blip>
          <a:srcRect l="13548" t="15553"/>
          <a:stretch>
            <a:fillRect/>
          </a:stretch>
        </p:blipFill>
        <p:spPr bwMode="auto">
          <a:xfrm>
            <a:off x="0" y="0"/>
            <a:ext cx="9906000" cy="6869113"/>
          </a:xfrm>
          <a:prstGeom prst="rect">
            <a:avLst/>
          </a:prstGeom>
          <a:noFill/>
          <a:ln>
            <a:noFill/>
          </a:ln>
          <a:effectLst/>
          <a:extLst>
            <a:ext uri="{909E8E84-426E-40DD-AFC4-6F175D3DCCD1}">
              <a14:hiddenFill xmlns:a14="http://schemas.microsoft.com/office/drawing/2010/main">
                <a:blipFill dpi="0" rotWithShape="0">
                  <a:blip/>
                  <a:srcRect l="13548" t="15553"/>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050"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6515100"/>
            <a:ext cx="9906000" cy="3429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51" name="Line 3"/>
          <p:cNvSpPr>
            <a:spLocks noChangeShapeType="1"/>
          </p:cNvSpPr>
          <p:nvPr/>
        </p:nvSpPr>
        <p:spPr bwMode="auto">
          <a:xfrm>
            <a:off x="685800" y="914400"/>
            <a:ext cx="8534400" cy="1588"/>
          </a:xfrm>
          <a:prstGeom prst="line">
            <a:avLst/>
          </a:prstGeom>
          <a:noFill/>
          <a:ln w="255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pic>
        <p:nvPicPr>
          <p:cNvPr id="2052" name="Picture 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185025" y="82550"/>
            <a:ext cx="2143125" cy="8255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053" name="Rectangle 5"/>
          <p:cNvSpPr>
            <a:spLocks noGrp="1" noChangeArrowheads="1"/>
          </p:cNvSpPr>
          <p:nvPr>
            <p:ph type="title"/>
          </p:nvPr>
        </p:nvSpPr>
        <p:spPr bwMode="auto">
          <a:xfrm>
            <a:off x="631825" y="990600"/>
            <a:ext cx="8578850" cy="828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2000" tIns="72000" rIns="72000" bIns="46800" numCol="1" anchor="t" anchorCtr="0" compatLnSpc="1">
            <a:prstTxWarp prst="textNoShape">
              <a:avLst/>
            </a:prstTxWarp>
          </a:bodyPr>
          <a:lstStyle/>
          <a:p>
            <a:pPr lvl="0"/>
            <a:r>
              <a:rPr lang="en-GB" altLang="sv-SE" smtClean="0"/>
              <a:t>Klicka för att redigera rubriktextens format</a:t>
            </a:r>
          </a:p>
        </p:txBody>
      </p:sp>
      <p:sp>
        <p:nvSpPr>
          <p:cNvPr id="2054" name="Rectangle 6"/>
          <p:cNvSpPr>
            <a:spLocks noGrp="1" noChangeArrowheads="1"/>
          </p:cNvSpPr>
          <p:nvPr>
            <p:ph type="body" idx="1"/>
          </p:nvPr>
        </p:nvSpPr>
        <p:spPr bwMode="auto">
          <a:xfrm>
            <a:off x="622300" y="1905000"/>
            <a:ext cx="8588375" cy="4410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2000" tIns="72000" rIns="72000" bIns="36000" numCol="1" anchor="t" anchorCtr="0" compatLnSpc="1">
            <a:prstTxWarp prst="textNoShape">
              <a:avLst/>
            </a:prstTxWarp>
          </a:bodyPr>
          <a:lstStyle/>
          <a:p>
            <a:pPr lvl="0"/>
            <a:r>
              <a:rPr lang="en-GB" altLang="sv-SE" smtClean="0"/>
              <a:t>Klicka för att redigera dispositionstextens format</a:t>
            </a:r>
          </a:p>
          <a:p>
            <a:pPr lvl="1"/>
            <a:r>
              <a:rPr lang="en-GB" altLang="sv-SE" smtClean="0"/>
              <a:t>Andra dispositionsnivån</a:t>
            </a:r>
          </a:p>
          <a:p>
            <a:pPr lvl="2"/>
            <a:r>
              <a:rPr lang="en-GB" altLang="sv-SE" smtClean="0"/>
              <a:t>Tredje dispositionsnivån</a:t>
            </a:r>
          </a:p>
          <a:p>
            <a:pPr lvl="3"/>
            <a:r>
              <a:rPr lang="en-GB" altLang="sv-SE" smtClean="0"/>
              <a:t>Fjärde dispositionsnivån</a:t>
            </a:r>
          </a:p>
          <a:p>
            <a:pPr lvl="4"/>
            <a:r>
              <a:rPr lang="en-GB" altLang="sv-SE" smtClean="0"/>
              <a:t>Femte dispositionsnivån</a:t>
            </a:r>
          </a:p>
          <a:p>
            <a:pPr lvl="4"/>
            <a:r>
              <a:rPr lang="en-GB" altLang="sv-SE" smtClean="0"/>
              <a:t>Sjätte dispositionsnivån</a:t>
            </a:r>
          </a:p>
          <a:p>
            <a:pPr lvl="4"/>
            <a:r>
              <a:rPr lang="en-GB" altLang="sv-SE" smtClean="0"/>
              <a:t>Sjunde dispositionsnivån</a:t>
            </a:r>
          </a:p>
          <a:p>
            <a:pPr lvl="4"/>
            <a:r>
              <a:rPr lang="en-GB" altLang="sv-SE" smtClean="0"/>
              <a:t>Åttonde dispositionsnivån</a:t>
            </a:r>
          </a:p>
          <a:p>
            <a:pPr lvl="4"/>
            <a:r>
              <a:rPr lang="en-GB" altLang="sv-SE" smtClean="0"/>
              <a:t>Nionde dispositionsnivån</a:t>
            </a:r>
          </a:p>
        </p:txBody>
      </p:sp>
      <p:sp>
        <p:nvSpPr>
          <p:cNvPr id="2055" name="Rectangle 7"/>
          <p:cNvSpPr>
            <a:spLocks noGrp="1" noChangeArrowheads="1"/>
          </p:cNvSpPr>
          <p:nvPr>
            <p:ph type="ftr"/>
          </p:nvPr>
        </p:nvSpPr>
        <p:spPr bwMode="auto">
          <a:xfrm>
            <a:off x="3368675" y="6581775"/>
            <a:ext cx="3127375"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hangingPunct="0">
              <a:spcBef>
                <a:spcPct val="0"/>
              </a:spcBef>
              <a:buClrTx/>
              <a:buSzPct val="45000"/>
              <a:buFontTx/>
              <a:buNone/>
              <a:tabLst>
                <a:tab pos="723900" algn="l"/>
                <a:tab pos="1447800" algn="l"/>
                <a:tab pos="2171700" algn="l"/>
                <a:tab pos="2895600" algn="l"/>
              </a:tabLst>
              <a:defRPr sz="1000">
                <a:solidFill>
                  <a:srgbClr val="000000"/>
                </a:solidFill>
                <a:latin typeface="Times New Roman" panose="02020603050405020304" pitchFamily="18" charset="0"/>
              </a:defRPr>
            </a:lvl1pPr>
          </a:lstStyle>
          <a:p>
            <a:r>
              <a:rPr lang="sv-SE" altLang="sv-SE"/>
              <a:t>Change this in 'View' - 'Header and Footer'</a:t>
            </a:r>
          </a:p>
        </p:txBody>
      </p:sp>
      <p:sp>
        <p:nvSpPr>
          <p:cNvPr id="2056" name="Rectangle 8"/>
          <p:cNvSpPr>
            <a:spLocks noGrp="1" noChangeArrowheads="1"/>
          </p:cNvSpPr>
          <p:nvPr>
            <p:ph type="sldNum"/>
          </p:nvPr>
        </p:nvSpPr>
        <p:spPr bwMode="auto">
          <a:xfrm>
            <a:off x="6897688" y="6581775"/>
            <a:ext cx="2301875" cy="1873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hangingPunct="0">
              <a:spcBef>
                <a:spcPct val="0"/>
              </a:spcBef>
              <a:buClrTx/>
              <a:buSzPct val="45000"/>
              <a:buFontTx/>
              <a:buNone/>
              <a:tabLst>
                <a:tab pos="723900" algn="l"/>
                <a:tab pos="1447800" algn="l"/>
                <a:tab pos="2171700" algn="l"/>
              </a:tabLst>
              <a:defRPr sz="1000">
                <a:solidFill>
                  <a:srgbClr val="000000"/>
                </a:solidFill>
                <a:latin typeface="Times New Roman" panose="02020603050405020304" pitchFamily="18" charset="0"/>
              </a:defRPr>
            </a:lvl1pPr>
          </a:lstStyle>
          <a:p>
            <a:fld id="{01C25898-CF96-4015-9BC7-163FB27E2217}" type="slidenum">
              <a:rPr lang="sv-SE" altLang="sv-SE"/>
              <a:pPr/>
              <a:t>‹#›</a:t>
            </a:fld>
            <a:endParaRPr lang="sv-SE" altLang="sv-SE"/>
          </a:p>
        </p:txBody>
      </p:sp>
      <p:sp>
        <p:nvSpPr>
          <p:cNvPr id="2057" name="Rectangle 9"/>
          <p:cNvSpPr>
            <a:spLocks noGrp="1" noChangeArrowheads="1"/>
          </p:cNvSpPr>
          <p:nvPr>
            <p:ph type="dt"/>
          </p:nvPr>
        </p:nvSpPr>
        <p:spPr bwMode="auto">
          <a:xfrm>
            <a:off x="622300" y="6583363"/>
            <a:ext cx="2301875" cy="1889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l" hangingPunct="0">
              <a:spcBef>
                <a:spcPct val="0"/>
              </a:spcBef>
              <a:buClrTx/>
              <a:buSzPct val="45000"/>
              <a:buFontTx/>
              <a:buNone/>
              <a:tabLst>
                <a:tab pos="723900" algn="l"/>
                <a:tab pos="1447800" algn="l"/>
                <a:tab pos="2171700" algn="l"/>
              </a:tabLst>
              <a:defRPr sz="1000">
                <a:solidFill>
                  <a:srgbClr val="000000"/>
                </a:solidFill>
                <a:latin typeface="Times New Roman" panose="02020603050405020304" pitchFamily="18" charset="0"/>
              </a:defRPr>
            </a:lvl1pPr>
          </a:lstStyle>
          <a:p>
            <a:r>
              <a:rPr lang="sv-SE" altLang="sv-SE"/>
              <a:t>2009-09-25</a:t>
            </a:r>
          </a:p>
        </p:txBody>
      </p:sp>
      <p:sp>
        <p:nvSpPr>
          <p:cNvPr id="2058" name="Text Box 10"/>
          <p:cNvSpPr txBox="1">
            <a:spLocks noChangeArrowheads="1"/>
          </p:cNvSpPr>
          <p:nvPr/>
        </p:nvSpPr>
        <p:spPr bwMode="auto">
          <a:xfrm>
            <a:off x="4303713" y="6742113"/>
            <a:ext cx="1301750" cy="92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0" tIns="0" rIns="0" bIns="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Arial" panose="020B0604020202020204" pitchFamily="34" charset="0"/>
                <a:ea typeface="Microsoft YaHei" panose="020B0503020204020204" pitchFamily="34" charset="-122"/>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Arial" panose="020B0604020202020204" pitchFamily="34" charset="0"/>
                <a:ea typeface="Microsoft YaHei" panose="020B0503020204020204" pitchFamily="34" charset="-122"/>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Arial" panose="020B0604020202020204" pitchFamily="34" charset="0"/>
                <a:ea typeface="Microsoft YaHei" panose="020B0503020204020204" pitchFamily="34" charset="-122"/>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Arial" panose="020B0604020202020204" pitchFamily="34" charset="0"/>
                <a:ea typeface="Microsoft YaHei" panose="020B0503020204020204" pitchFamily="34" charset="-122"/>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Arial" panose="020B0604020202020204" pitchFamily="34" charset="0"/>
                <a:ea typeface="Microsoft YaHei" panose="020B0503020204020204" pitchFamily="34" charset="-122"/>
              </a:defRPr>
            </a:lvl5pPr>
            <a:lvl6pPr marL="2514600" indent="-228600" algn="ctr" defTabSz="449263" fontAlgn="base">
              <a:spcBef>
                <a:spcPts val="1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Arial" panose="020B0604020202020204" pitchFamily="34" charset="0"/>
                <a:ea typeface="Microsoft YaHei" panose="020B0503020204020204" pitchFamily="34" charset="-122"/>
              </a:defRPr>
            </a:lvl6pPr>
            <a:lvl7pPr marL="2971800" indent="-228600" algn="ctr" defTabSz="449263" fontAlgn="base">
              <a:spcBef>
                <a:spcPts val="1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Arial" panose="020B0604020202020204" pitchFamily="34" charset="0"/>
                <a:ea typeface="Microsoft YaHei" panose="020B0503020204020204" pitchFamily="34" charset="-122"/>
              </a:defRPr>
            </a:lvl7pPr>
            <a:lvl8pPr marL="3429000" indent="-228600" algn="ctr" defTabSz="449263" fontAlgn="base">
              <a:spcBef>
                <a:spcPts val="1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Arial" panose="020B0604020202020204" pitchFamily="34" charset="0"/>
                <a:ea typeface="Microsoft YaHei" panose="020B0503020204020204" pitchFamily="34" charset="-122"/>
              </a:defRPr>
            </a:lvl8pPr>
            <a:lvl9pPr marL="3886200" indent="-228600" algn="ctr" defTabSz="449263" fontAlgn="base">
              <a:spcBef>
                <a:spcPts val="1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Arial" panose="020B0604020202020204" pitchFamily="34" charset="0"/>
                <a:ea typeface="Microsoft YaHei" panose="020B0503020204020204" pitchFamily="34" charset="-122"/>
              </a:defRPr>
            </a:lvl9pPr>
          </a:lstStyle>
          <a:p>
            <a:pPr algn="l">
              <a:spcBef>
                <a:spcPct val="0"/>
              </a:spcBef>
              <a:buClrTx/>
              <a:buFontTx/>
              <a:buNone/>
            </a:pPr>
            <a:r>
              <a:rPr lang="en-US" altLang="sv-SE" sz="600" b="1">
                <a:solidFill>
                  <a:srgbClr val="384330"/>
                </a:solidFill>
              </a:rPr>
              <a:t>Effective Sourcing </a:t>
            </a:r>
            <a:r>
              <a:rPr lang="en-US" altLang="sv-SE" sz="600" b="1">
                <a:solidFill>
                  <a:srgbClr val="384330"/>
                </a:solidFill>
                <a:cs typeface="Arial" panose="020B0604020202020204" pitchFamily="34" charset="0"/>
              </a:rPr>
              <a:t>•</a:t>
            </a:r>
            <a:r>
              <a:rPr lang="en-US" altLang="sv-SE" sz="600" b="1">
                <a:solidFill>
                  <a:srgbClr val="384330"/>
                </a:solidFill>
              </a:rPr>
              <a:t> www.effso.com</a:t>
            </a: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sldNum="0" hdr="0"/>
  <p:txStyles>
    <p:titleStyle>
      <a:lvl1pPr algn="l" defTabSz="449263" rtl="0" eaLnBrk="0" fontAlgn="base" hangingPunct="0">
        <a:spcBef>
          <a:spcPct val="0"/>
        </a:spcBef>
        <a:spcAft>
          <a:spcPct val="0"/>
        </a:spcAft>
        <a:buClr>
          <a:srgbClr val="000000"/>
        </a:buClr>
        <a:buSzPct val="100000"/>
        <a:buFont typeface="Times New Roman" panose="02020603050405020304" pitchFamily="18" charset="0"/>
        <a:defRPr b="1" kern="1200">
          <a:solidFill>
            <a:srgbClr val="000000"/>
          </a:solidFill>
          <a:latin typeface="+mj-lt"/>
          <a:ea typeface="+mj-ea"/>
          <a:cs typeface="+mj-cs"/>
        </a:defRPr>
      </a:lvl1pPr>
      <a:lvl2pPr marL="742950" indent="-28575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2pPr>
      <a:lvl3pPr marL="1143000" indent="-22860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3pPr>
      <a:lvl4pPr marL="1600200" indent="-22860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4pPr>
      <a:lvl5pPr marL="2057400" indent="-22860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5pPr>
      <a:lvl6pPr marL="2514600" indent="-22860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6pPr>
      <a:lvl7pPr marL="2971800" indent="-22860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7pPr>
      <a:lvl8pPr marL="3429000" indent="-22860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8pPr>
      <a:lvl9pPr marL="3886200" indent="-22860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anose="02020603050405020304" pitchFamily="18" charset="0"/>
        <a:defRPr sz="1600" kern="1200">
          <a:solidFill>
            <a:srgbClr val="000000"/>
          </a:solidFill>
          <a:latin typeface="+mn-lt"/>
          <a:ea typeface="+mn-ea"/>
          <a:cs typeface="+mn-cs"/>
        </a:defRPr>
      </a:lvl1pPr>
      <a:lvl2pPr marL="742950" indent="-285750" algn="l" defTabSz="449263" rtl="0" eaLnBrk="0" fontAlgn="base" hangingPunct="0">
        <a:spcBef>
          <a:spcPts val="600"/>
        </a:spcBef>
        <a:spcAft>
          <a:spcPct val="0"/>
        </a:spcAft>
        <a:buClr>
          <a:srgbClr val="000000"/>
        </a:buClr>
        <a:buSzPct val="100000"/>
        <a:buFont typeface="Times New Roman" panose="02020603050405020304" pitchFamily="18" charset="0"/>
        <a:defRPr sz="1600" kern="1200">
          <a:solidFill>
            <a:srgbClr val="000000"/>
          </a:solidFill>
          <a:latin typeface="+mn-lt"/>
          <a:ea typeface="+mn-ea"/>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1600" kern="1200">
          <a:solidFill>
            <a:srgbClr val="000000"/>
          </a:solidFill>
          <a:latin typeface="+mn-lt"/>
          <a:ea typeface="+mn-ea"/>
          <a:cs typeface="+mn-cs"/>
        </a:defRPr>
      </a:lvl3pPr>
      <a:lvl4pPr marL="1600200" indent="-228600" algn="l" defTabSz="449263" rtl="0" eaLnBrk="0" fontAlgn="base" hangingPunct="0">
        <a:spcBef>
          <a:spcPts val="525"/>
        </a:spcBef>
        <a:spcAft>
          <a:spcPct val="0"/>
        </a:spcAft>
        <a:buClr>
          <a:srgbClr val="000000"/>
        </a:buClr>
        <a:buSzPct val="100000"/>
        <a:buFont typeface="Times New Roman" panose="02020603050405020304" pitchFamily="18" charset="0"/>
        <a:defRPr sz="1400" kern="1200">
          <a:solidFill>
            <a:srgbClr val="000000"/>
          </a:solidFill>
          <a:latin typeface="+mn-lt"/>
          <a:ea typeface="+mn-ea"/>
          <a:cs typeface="+mn-cs"/>
        </a:defRPr>
      </a:lvl4pPr>
      <a:lvl5pPr marL="2057400" indent="-228600" algn="l" defTabSz="449263" rtl="0" eaLnBrk="0" fontAlgn="base" hangingPunct="0">
        <a:spcBef>
          <a:spcPts val="525"/>
        </a:spcBef>
        <a:spcAft>
          <a:spcPct val="0"/>
        </a:spcAft>
        <a:buClr>
          <a:srgbClr val="000000"/>
        </a:buClr>
        <a:buSzPct val="100000"/>
        <a:buFont typeface="Times New Roman" panose="02020603050405020304" pitchFamily="18" charset="0"/>
        <a:defRPr sz="14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073" name="Picture 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6515100"/>
            <a:ext cx="9906000" cy="3429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074"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198688" y="908050"/>
            <a:ext cx="5510212" cy="17986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nvGrpSpPr>
          <p:cNvPr id="3075" name="Group 3"/>
          <p:cNvGrpSpPr>
            <a:grpSpLocks/>
          </p:cNvGrpSpPr>
          <p:nvPr/>
        </p:nvGrpSpPr>
        <p:grpSpPr bwMode="auto">
          <a:xfrm>
            <a:off x="3243263" y="6348413"/>
            <a:ext cx="3414712" cy="142875"/>
            <a:chOff x="2043" y="3999"/>
            <a:chExt cx="2151" cy="90"/>
          </a:xfrm>
        </p:grpSpPr>
        <p:pic>
          <p:nvPicPr>
            <p:cNvPr id="3076" name="Picture 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043" y="3999"/>
              <a:ext cx="594" cy="9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077" name="Picture 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853" y="3999"/>
              <a:ext cx="576" cy="84"/>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078" name="Picture 6"/>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3618" y="3999"/>
              <a:ext cx="576" cy="84"/>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grpSp>
      <p:sp>
        <p:nvSpPr>
          <p:cNvPr id="3079" name="Rectangle 7"/>
          <p:cNvSpPr>
            <a:spLocks noGrp="1" noChangeArrowheads="1"/>
          </p:cNvSpPr>
          <p:nvPr>
            <p:ph type="title"/>
          </p:nvPr>
        </p:nvSpPr>
        <p:spPr bwMode="auto">
          <a:xfrm>
            <a:off x="631825" y="990600"/>
            <a:ext cx="8578850" cy="828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2000" tIns="72000" rIns="72000" bIns="46800" numCol="1" anchor="t" anchorCtr="0" compatLnSpc="1">
            <a:prstTxWarp prst="textNoShape">
              <a:avLst/>
            </a:prstTxWarp>
          </a:bodyPr>
          <a:lstStyle/>
          <a:p>
            <a:pPr lvl="0"/>
            <a:r>
              <a:rPr lang="en-GB" altLang="sv-SE" smtClean="0"/>
              <a:t>Klicka för att redigera rubriktextens format</a:t>
            </a:r>
          </a:p>
        </p:txBody>
      </p:sp>
      <p:sp>
        <p:nvSpPr>
          <p:cNvPr id="3080" name="Rectangle 8"/>
          <p:cNvSpPr>
            <a:spLocks noGrp="1" noChangeArrowheads="1"/>
          </p:cNvSpPr>
          <p:nvPr>
            <p:ph type="body" idx="1"/>
          </p:nvPr>
        </p:nvSpPr>
        <p:spPr bwMode="auto">
          <a:xfrm>
            <a:off x="622300" y="1905000"/>
            <a:ext cx="8588375" cy="4410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2000" tIns="72000" rIns="72000" bIns="36000" numCol="1" anchor="t" anchorCtr="0" compatLnSpc="1">
            <a:prstTxWarp prst="textNoShape">
              <a:avLst/>
            </a:prstTxWarp>
          </a:bodyPr>
          <a:lstStyle/>
          <a:p>
            <a:pPr lvl="0"/>
            <a:r>
              <a:rPr lang="en-GB" altLang="sv-SE" smtClean="0"/>
              <a:t>Klicka för att redigera dispositionstextens format</a:t>
            </a:r>
          </a:p>
          <a:p>
            <a:pPr lvl="1"/>
            <a:r>
              <a:rPr lang="en-GB" altLang="sv-SE" smtClean="0"/>
              <a:t>Andra dispositionsnivån</a:t>
            </a:r>
          </a:p>
          <a:p>
            <a:pPr lvl="2"/>
            <a:r>
              <a:rPr lang="en-GB" altLang="sv-SE" smtClean="0"/>
              <a:t>Tredje dispositionsnivån</a:t>
            </a:r>
          </a:p>
          <a:p>
            <a:pPr lvl="3"/>
            <a:r>
              <a:rPr lang="en-GB" altLang="sv-SE" smtClean="0"/>
              <a:t>Fjärde dispositionsnivån</a:t>
            </a:r>
          </a:p>
          <a:p>
            <a:pPr lvl="4"/>
            <a:r>
              <a:rPr lang="en-GB" altLang="sv-SE" smtClean="0"/>
              <a:t>Femte dispositionsnivån</a:t>
            </a:r>
          </a:p>
          <a:p>
            <a:pPr lvl="4"/>
            <a:r>
              <a:rPr lang="en-GB" altLang="sv-SE" smtClean="0"/>
              <a:t>Sjätte dispositionsnivån</a:t>
            </a:r>
          </a:p>
          <a:p>
            <a:pPr lvl="4"/>
            <a:r>
              <a:rPr lang="en-GB" altLang="sv-SE" smtClean="0"/>
              <a:t>Sjunde dispositionsnivån</a:t>
            </a:r>
          </a:p>
          <a:p>
            <a:pPr lvl="4"/>
            <a:r>
              <a:rPr lang="en-GB" altLang="sv-SE" smtClean="0"/>
              <a:t>Åttonde dispositionsnivån</a:t>
            </a:r>
          </a:p>
          <a:p>
            <a:pPr lvl="4"/>
            <a:r>
              <a:rPr lang="en-GB" altLang="sv-SE" smtClean="0"/>
              <a:t>Nionde dispositionsnivån</a:t>
            </a: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449263" rtl="0" eaLnBrk="0" fontAlgn="base" hangingPunct="0">
        <a:spcBef>
          <a:spcPct val="0"/>
        </a:spcBef>
        <a:spcAft>
          <a:spcPct val="0"/>
        </a:spcAft>
        <a:buClr>
          <a:srgbClr val="000000"/>
        </a:buClr>
        <a:buSzPct val="100000"/>
        <a:buFont typeface="Times New Roman" panose="02020603050405020304" pitchFamily="18" charset="0"/>
        <a:defRPr b="1" kern="1200">
          <a:solidFill>
            <a:srgbClr val="000000"/>
          </a:solidFill>
          <a:latin typeface="+mj-lt"/>
          <a:ea typeface="+mj-ea"/>
          <a:cs typeface="+mj-cs"/>
        </a:defRPr>
      </a:lvl1pPr>
      <a:lvl2pPr marL="742950" indent="-28575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2pPr>
      <a:lvl3pPr marL="1143000" indent="-22860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3pPr>
      <a:lvl4pPr marL="1600200" indent="-22860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4pPr>
      <a:lvl5pPr marL="2057400" indent="-22860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5pPr>
      <a:lvl6pPr marL="2514600" indent="-22860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6pPr>
      <a:lvl7pPr marL="2971800" indent="-22860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7pPr>
      <a:lvl8pPr marL="3429000" indent="-22860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8pPr>
      <a:lvl9pPr marL="3886200" indent="-22860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anose="02020603050405020304" pitchFamily="18" charset="0"/>
        <a:defRPr sz="1600" kern="1200">
          <a:solidFill>
            <a:srgbClr val="000000"/>
          </a:solidFill>
          <a:latin typeface="+mn-lt"/>
          <a:ea typeface="+mn-ea"/>
          <a:cs typeface="+mn-cs"/>
        </a:defRPr>
      </a:lvl1pPr>
      <a:lvl2pPr marL="742950" indent="-285750" algn="l" defTabSz="449263" rtl="0" eaLnBrk="0" fontAlgn="base" hangingPunct="0">
        <a:spcBef>
          <a:spcPts val="600"/>
        </a:spcBef>
        <a:spcAft>
          <a:spcPct val="0"/>
        </a:spcAft>
        <a:buClr>
          <a:srgbClr val="000000"/>
        </a:buClr>
        <a:buSzPct val="100000"/>
        <a:buFont typeface="Times New Roman" panose="02020603050405020304" pitchFamily="18" charset="0"/>
        <a:defRPr sz="1600" kern="1200">
          <a:solidFill>
            <a:srgbClr val="000000"/>
          </a:solidFill>
          <a:latin typeface="+mn-lt"/>
          <a:ea typeface="+mn-ea"/>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1600" kern="1200">
          <a:solidFill>
            <a:srgbClr val="000000"/>
          </a:solidFill>
          <a:latin typeface="+mn-lt"/>
          <a:ea typeface="+mn-ea"/>
          <a:cs typeface="+mn-cs"/>
        </a:defRPr>
      </a:lvl3pPr>
      <a:lvl4pPr marL="1600200" indent="-228600" algn="l" defTabSz="449263" rtl="0" eaLnBrk="0" fontAlgn="base" hangingPunct="0">
        <a:spcBef>
          <a:spcPts val="525"/>
        </a:spcBef>
        <a:spcAft>
          <a:spcPct val="0"/>
        </a:spcAft>
        <a:buClr>
          <a:srgbClr val="000000"/>
        </a:buClr>
        <a:buSzPct val="100000"/>
        <a:buFont typeface="Times New Roman" panose="02020603050405020304" pitchFamily="18" charset="0"/>
        <a:defRPr sz="1400" kern="1200">
          <a:solidFill>
            <a:srgbClr val="000000"/>
          </a:solidFill>
          <a:latin typeface="+mn-lt"/>
          <a:ea typeface="+mn-ea"/>
          <a:cs typeface="+mn-cs"/>
        </a:defRPr>
      </a:lvl4pPr>
      <a:lvl5pPr marL="2057400" indent="-228600" algn="l" defTabSz="449263" rtl="0" eaLnBrk="0" fontAlgn="base" hangingPunct="0">
        <a:spcBef>
          <a:spcPts val="525"/>
        </a:spcBef>
        <a:spcAft>
          <a:spcPct val="0"/>
        </a:spcAft>
        <a:buClr>
          <a:srgbClr val="000000"/>
        </a:buClr>
        <a:buSzPct val="100000"/>
        <a:buFont typeface="Times New Roman" panose="02020603050405020304" pitchFamily="18" charset="0"/>
        <a:defRPr sz="14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13" cstate="print">
            <a:extLst>
              <a:ext uri="{28A0092B-C50C-407E-A947-70E740481C1C}">
                <a14:useLocalDpi xmlns:a14="http://schemas.microsoft.com/office/drawing/2010/main" val="0"/>
              </a:ext>
            </a:extLst>
          </a:blip>
          <a:srcRect l="13548" t="15553"/>
          <a:stretch>
            <a:fillRect/>
          </a:stretch>
        </p:blipFill>
        <p:spPr bwMode="auto">
          <a:xfrm>
            <a:off x="0" y="0"/>
            <a:ext cx="9906000" cy="6869113"/>
          </a:xfrm>
          <a:prstGeom prst="rect">
            <a:avLst/>
          </a:prstGeom>
          <a:noFill/>
          <a:ln>
            <a:noFill/>
          </a:ln>
          <a:effectLst/>
          <a:extLst>
            <a:ext uri="{909E8E84-426E-40DD-AFC4-6F175D3DCCD1}">
              <a14:hiddenFill xmlns:a14="http://schemas.microsoft.com/office/drawing/2010/main">
                <a:blipFill dpi="0" rotWithShape="0">
                  <a:blip/>
                  <a:srcRect l="13548" t="15553"/>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4098"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243138" y="6308725"/>
            <a:ext cx="5419725" cy="219075"/>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4099" name="Picture 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0" y="6515100"/>
            <a:ext cx="9906000" cy="34290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4100" name="Picture 4"/>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198688" y="908050"/>
            <a:ext cx="5510212" cy="179863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101" name="Rectangle 5"/>
          <p:cNvSpPr>
            <a:spLocks noGrp="1" noChangeArrowheads="1"/>
          </p:cNvSpPr>
          <p:nvPr>
            <p:ph type="title"/>
          </p:nvPr>
        </p:nvSpPr>
        <p:spPr bwMode="auto">
          <a:xfrm>
            <a:off x="631825" y="990600"/>
            <a:ext cx="8578850" cy="828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2000" tIns="72000" rIns="72000" bIns="46800" numCol="1" anchor="t" anchorCtr="0" compatLnSpc="1">
            <a:prstTxWarp prst="textNoShape">
              <a:avLst/>
            </a:prstTxWarp>
          </a:bodyPr>
          <a:lstStyle/>
          <a:p>
            <a:pPr lvl="0"/>
            <a:r>
              <a:rPr lang="en-GB" altLang="sv-SE" smtClean="0"/>
              <a:t>Klicka för att redigera rubriktextens format</a:t>
            </a:r>
          </a:p>
        </p:txBody>
      </p:sp>
      <p:sp>
        <p:nvSpPr>
          <p:cNvPr id="4102" name="Rectangle 6"/>
          <p:cNvSpPr>
            <a:spLocks noGrp="1" noChangeArrowheads="1"/>
          </p:cNvSpPr>
          <p:nvPr>
            <p:ph type="body" idx="1"/>
          </p:nvPr>
        </p:nvSpPr>
        <p:spPr bwMode="auto">
          <a:xfrm>
            <a:off x="622300" y="1905000"/>
            <a:ext cx="8588375" cy="4410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2000" tIns="72000" rIns="72000" bIns="36000" numCol="1" anchor="t" anchorCtr="0" compatLnSpc="1">
            <a:prstTxWarp prst="textNoShape">
              <a:avLst/>
            </a:prstTxWarp>
          </a:bodyPr>
          <a:lstStyle/>
          <a:p>
            <a:pPr lvl="0"/>
            <a:r>
              <a:rPr lang="en-GB" altLang="sv-SE" smtClean="0"/>
              <a:t>Klicka för att redigera dispositionstextens format</a:t>
            </a:r>
          </a:p>
          <a:p>
            <a:pPr lvl="1"/>
            <a:r>
              <a:rPr lang="en-GB" altLang="sv-SE" smtClean="0"/>
              <a:t>Andra dispositionsnivån</a:t>
            </a:r>
          </a:p>
          <a:p>
            <a:pPr lvl="2"/>
            <a:r>
              <a:rPr lang="en-GB" altLang="sv-SE" smtClean="0"/>
              <a:t>Tredje dispositionsnivån</a:t>
            </a:r>
          </a:p>
          <a:p>
            <a:pPr lvl="3"/>
            <a:r>
              <a:rPr lang="en-GB" altLang="sv-SE" smtClean="0"/>
              <a:t>Fjärde dispositionsnivån</a:t>
            </a:r>
          </a:p>
          <a:p>
            <a:pPr lvl="4"/>
            <a:r>
              <a:rPr lang="en-GB" altLang="sv-SE" smtClean="0"/>
              <a:t>Femte dispositionsnivån</a:t>
            </a:r>
          </a:p>
          <a:p>
            <a:pPr lvl="4"/>
            <a:r>
              <a:rPr lang="en-GB" altLang="sv-SE" smtClean="0"/>
              <a:t>Sjätte dispositionsnivån</a:t>
            </a:r>
          </a:p>
          <a:p>
            <a:pPr lvl="4"/>
            <a:r>
              <a:rPr lang="en-GB" altLang="sv-SE" smtClean="0"/>
              <a:t>Sjunde dispositionsnivån</a:t>
            </a:r>
          </a:p>
          <a:p>
            <a:pPr lvl="4"/>
            <a:r>
              <a:rPr lang="en-GB" altLang="sv-SE" smtClean="0"/>
              <a:t>Åttonde dispositionsnivån</a:t>
            </a:r>
          </a:p>
          <a:p>
            <a:pPr lvl="4"/>
            <a:r>
              <a:rPr lang="en-GB" altLang="sv-SE" smtClean="0"/>
              <a:t>Nionde dispositionsnivån</a:t>
            </a: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449263" rtl="0" eaLnBrk="0" fontAlgn="base" hangingPunct="0">
        <a:spcBef>
          <a:spcPct val="0"/>
        </a:spcBef>
        <a:spcAft>
          <a:spcPct val="0"/>
        </a:spcAft>
        <a:buClr>
          <a:srgbClr val="000000"/>
        </a:buClr>
        <a:buSzPct val="100000"/>
        <a:buFont typeface="Times New Roman" panose="02020603050405020304" pitchFamily="18" charset="0"/>
        <a:defRPr b="1" kern="1200">
          <a:solidFill>
            <a:srgbClr val="000000"/>
          </a:solidFill>
          <a:latin typeface="+mj-lt"/>
          <a:ea typeface="+mj-ea"/>
          <a:cs typeface="+mj-cs"/>
        </a:defRPr>
      </a:lvl1pPr>
      <a:lvl2pPr marL="742950" indent="-28575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2pPr>
      <a:lvl3pPr marL="1143000" indent="-22860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3pPr>
      <a:lvl4pPr marL="1600200" indent="-22860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4pPr>
      <a:lvl5pPr marL="2057400" indent="-22860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5pPr>
      <a:lvl6pPr marL="2514600" indent="-22860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6pPr>
      <a:lvl7pPr marL="2971800" indent="-22860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7pPr>
      <a:lvl8pPr marL="3429000" indent="-22860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8pPr>
      <a:lvl9pPr marL="3886200" indent="-22860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anose="02020603050405020304" pitchFamily="18" charset="0"/>
        <a:defRPr sz="1600" kern="1200">
          <a:solidFill>
            <a:srgbClr val="000000"/>
          </a:solidFill>
          <a:latin typeface="+mn-lt"/>
          <a:ea typeface="+mn-ea"/>
          <a:cs typeface="+mn-cs"/>
        </a:defRPr>
      </a:lvl1pPr>
      <a:lvl2pPr marL="742950" indent="-285750" algn="l" defTabSz="449263" rtl="0" eaLnBrk="0" fontAlgn="base" hangingPunct="0">
        <a:spcBef>
          <a:spcPts val="600"/>
        </a:spcBef>
        <a:spcAft>
          <a:spcPct val="0"/>
        </a:spcAft>
        <a:buClr>
          <a:srgbClr val="000000"/>
        </a:buClr>
        <a:buSzPct val="100000"/>
        <a:buFont typeface="Times New Roman" panose="02020603050405020304" pitchFamily="18" charset="0"/>
        <a:defRPr sz="1600" kern="1200">
          <a:solidFill>
            <a:srgbClr val="000000"/>
          </a:solidFill>
          <a:latin typeface="+mn-lt"/>
          <a:ea typeface="+mn-ea"/>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1600" kern="1200">
          <a:solidFill>
            <a:srgbClr val="000000"/>
          </a:solidFill>
          <a:latin typeface="+mn-lt"/>
          <a:ea typeface="+mn-ea"/>
          <a:cs typeface="+mn-cs"/>
        </a:defRPr>
      </a:lvl3pPr>
      <a:lvl4pPr marL="1600200" indent="-228600" algn="l" defTabSz="449263" rtl="0" eaLnBrk="0" fontAlgn="base" hangingPunct="0">
        <a:spcBef>
          <a:spcPts val="525"/>
        </a:spcBef>
        <a:spcAft>
          <a:spcPct val="0"/>
        </a:spcAft>
        <a:buClr>
          <a:srgbClr val="000000"/>
        </a:buClr>
        <a:buSzPct val="100000"/>
        <a:buFont typeface="Times New Roman" panose="02020603050405020304" pitchFamily="18" charset="0"/>
        <a:defRPr sz="1400" kern="1200">
          <a:solidFill>
            <a:srgbClr val="000000"/>
          </a:solidFill>
          <a:latin typeface="+mn-lt"/>
          <a:ea typeface="+mn-ea"/>
          <a:cs typeface="+mn-cs"/>
        </a:defRPr>
      </a:lvl4pPr>
      <a:lvl5pPr marL="2057400" indent="-228600" algn="l" defTabSz="449263" rtl="0" eaLnBrk="0" fontAlgn="base" hangingPunct="0">
        <a:spcBef>
          <a:spcPts val="525"/>
        </a:spcBef>
        <a:spcAft>
          <a:spcPct val="0"/>
        </a:spcAft>
        <a:buClr>
          <a:srgbClr val="000000"/>
        </a:buClr>
        <a:buSzPct val="100000"/>
        <a:buFont typeface="Times New Roman" panose="02020603050405020304" pitchFamily="18" charset="0"/>
        <a:defRPr sz="14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p:cNvSpPr txBox="1">
            <a:spLocks noChangeArrowheads="1"/>
          </p:cNvSpPr>
          <p:nvPr/>
        </p:nvSpPr>
        <p:spPr bwMode="auto">
          <a:xfrm>
            <a:off x="622300" y="473634"/>
            <a:ext cx="8588375" cy="46970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72000" tIns="72000" rIns="7200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Arial" panose="020B0604020202020204" pitchFamily="34" charset="0"/>
                <a:ea typeface="Microsoft YaHei" panose="020B0503020204020204" pitchFamily="34" charset="-122"/>
              </a:defRPr>
            </a:lvl1pPr>
            <a:lvl2pPr marL="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Arial" panose="020B0604020202020204" pitchFamily="34" charset="0"/>
                <a:ea typeface="Microsoft YaHei" panose="020B0503020204020204" pitchFamily="34" charset="-122"/>
              </a:defRPr>
            </a:lvl2pPr>
            <a:lvl3pPr marL="9144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Arial" panose="020B0604020202020204" pitchFamily="34" charset="0"/>
                <a:ea typeface="Microsoft YaHei" panose="020B0503020204020204" pitchFamily="34" charset="-122"/>
              </a:defRPr>
            </a:lvl3pPr>
            <a:lvl4pPr marL="1371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Arial" panose="020B0604020202020204" pitchFamily="34" charset="0"/>
                <a:ea typeface="Microsoft YaHei" panose="020B0503020204020204" pitchFamily="34" charset="-122"/>
              </a:defRPr>
            </a:lvl4pPr>
            <a:lvl5pPr marL="18288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Arial" panose="020B0604020202020204" pitchFamily="34" charset="0"/>
                <a:ea typeface="Microsoft YaHei" panose="020B0503020204020204" pitchFamily="34" charset="-122"/>
              </a:defRPr>
            </a:lvl5pPr>
            <a:lvl6pPr algn="ctr" defTabSz="449263" fontAlgn="base">
              <a:spcBef>
                <a:spcPts val="1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Arial" panose="020B0604020202020204" pitchFamily="34" charset="0"/>
                <a:ea typeface="Microsoft YaHei" panose="020B0503020204020204" pitchFamily="34" charset="-122"/>
              </a:defRPr>
            </a:lvl6pPr>
            <a:lvl7pPr algn="ctr" defTabSz="449263" fontAlgn="base">
              <a:spcBef>
                <a:spcPts val="1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Arial" panose="020B0604020202020204" pitchFamily="34" charset="0"/>
                <a:ea typeface="Microsoft YaHei" panose="020B0503020204020204" pitchFamily="34" charset="-122"/>
              </a:defRPr>
            </a:lvl7pPr>
            <a:lvl8pPr algn="ctr" defTabSz="449263" fontAlgn="base">
              <a:spcBef>
                <a:spcPts val="1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Arial" panose="020B0604020202020204" pitchFamily="34" charset="0"/>
                <a:ea typeface="Microsoft YaHei" panose="020B0503020204020204" pitchFamily="34" charset="-122"/>
              </a:defRPr>
            </a:lvl8pPr>
            <a:lvl9pPr algn="ctr" defTabSz="449263" fontAlgn="base">
              <a:spcBef>
                <a:spcPts val="1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Arial" panose="020B0604020202020204" pitchFamily="34" charset="0"/>
                <a:ea typeface="Microsoft YaHei" panose="020B0503020204020204" pitchFamily="34" charset="-122"/>
              </a:defRPr>
            </a:lvl9pPr>
          </a:lstStyle>
          <a:p>
            <a:pPr algn="l">
              <a:spcBef>
                <a:spcPct val="0"/>
              </a:spcBef>
            </a:pPr>
            <a:r>
              <a:rPr lang="sv-SE" altLang="sv-SE" sz="1800" b="1" dirty="0" smtClean="0"/>
              <a:t>Strategisk analys av tidslinjen</a:t>
            </a:r>
          </a:p>
        </p:txBody>
      </p:sp>
      <p:cxnSp>
        <p:nvCxnSpPr>
          <p:cNvPr id="10" name="Rak pil 9"/>
          <p:cNvCxnSpPr/>
          <p:nvPr/>
        </p:nvCxnSpPr>
        <p:spPr bwMode="auto">
          <a:xfrm>
            <a:off x="457200" y="5929312"/>
            <a:ext cx="8753475" cy="0"/>
          </a:xfrm>
          <a:prstGeom prst="straightConnector1">
            <a:avLst/>
          </a:prstGeom>
          <a:solidFill>
            <a:srgbClr val="00B8FF"/>
          </a:solidFill>
          <a:ln w="136525" cap="flat" cmpd="sng" algn="ctr">
            <a:solidFill>
              <a:schemeClr val="bg2">
                <a:lumMod val="75000"/>
              </a:schemeClr>
            </a:solidFill>
            <a:prstDash val="solid"/>
            <a:round/>
            <a:headEnd type="none" w="med" len="med"/>
            <a:tailEnd type="triangl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Rak 51"/>
          <p:cNvCxnSpPr/>
          <p:nvPr/>
        </p:nvCxnSpPr>
        <p:spPr bwMode="auto">
          <a:xfrm>
            <a:off x="1117608" y="5715000"/>
            <a:ext cx="0" cy="428625"/>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Rak 52"/>
          <p:cNvCxnSpPr/>
          <p:nvPr/>
        </p:nvCxnSpPr>
        <p:spPr bwMode="auto">
          <a:xfrm>
            <a:off x="3462338" y="5715000"/>
            <a:ext cx="0" cy="428625"/>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Rak 55"/>
          <p:cNvCxnSpPr/>
          <p:nvPr/>
        </p:nvCxnSpPr>
        <p:spPr bwMode="auto">
          <a:xfrm>
            <a:off x="4786313" y="5715000"/>
            <a:ext cx="0" cy="428625"/>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Rak 56"/>
          <p:cNvCxnSpPr/>
          <p:nvPr/>
        </p:nvCxnSpPr>
        <p:spPr bwMode="auto">
          <a:xfrm>
            <a:off x="6110288" y="5715000"/>
            <a:ext cx="0" cy="428625"/>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Rak 60"/>
          <p:cNvCxnSpPr/>
          <p:nvPr/>
        </p:nvCxnSpPr>
        <p:spPr bwMode="auto">
          <a:xfrm>
            <a:off x="7434263" y="5715000"/>
            <a:ext cx="0" cy="428625"/>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Rak 61"/>
          <p:cNvCxnSpPr/>
          <p:nvPr/>
        </p:nvCxnSpPr>
        <p:spPr bwMode="auto">
          <a:xfrm>
            <a:off x="8758238" y="5715000"/>
            <a:ext cx="0" cy="428625"/>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textruta 19"/>
          <p:cNvSpPr txBox="1"/>
          <p:nvPr/>
        </p:nvSpPr>
        <p:spPr>
          <a:xfrm>
            <a:off x="7776291" y="6143625"/>
            <a:ext cx="639919" cy="338554"/>
          </a:xfrm>
          <a:prstGeom prst="rect">
            <a:avLst/>
          </a:prstGeom>
          <a:noFill/>
        </p:spPr>
        <p:txBody>
          <a:bodyPr wrap="none" rtlCol="0">
            <a:spAutoFit/>
          </a:bodyPr>
          <a:lstStyle/>
          <a:p>
            <a:r>
              <a:rPr lang="sv-SE" dirty="0" smtClean="0">
                <a:solidFill>
                  <a:srgbClr val="008A3E"/>
                </a:solidFill>
              </a:rPr>
              <a:t>2016</a:t>
            </a:r>
            <a:endParaRPr lang="sv-SE" dirty="0">
              <a:solidFill>
                <a:srgbClr val="008A3E"/>
              </a:solidFill>
            </a:endParaRPr>
          </a:p>
        </p:txBody>
      </p:sp>
      <p:sp>
        <p:nvSpPr>
          <p:cNvPr id="63" name="textruta 62"/>
          <p:cNvSpPr txBox="1"/>
          <p:nvPr/>
        </p:nvSpPr>
        <p:spPr>
          <a:xfrm>
            <a:off x="6450791" y="6143625"/>
            <a:ext cx="639919" cy="338554"/>
          </a:xfrm>
          <a:prstGeom prst="rect">
            <a:avLst/>
          </a:prstGeom>
          <a:noFill/>
        </p:spPr>
        <p:txBody>
          <a:bodyPr wrap="none" rtlCol="0">
            <a:spAutoFit/>
          </a:bodyPr>
          <a:lstStyle/>
          <a:p>
            <a:r>
              <a:rPr lang="sv-SE" dirty="0" smtClean="0">
                <a:solidFill>
                  <a:srgbClr val="008A3E"/>
                </a:solidFill>
              </a:rPr>
              <a:t>2015</a:t>
            </a:r>
            <a:endParaRPr lang="sv-SE" dirty="0">
              <a:solidFill>
                <a:srgbClr val="008A3E"/>
              </a:solidFill>
            </a:endParaRPr>
          </a:p>
        </p:txBody>
      </p:sp>
      <p:sp>
        <p:nvSpPr>
          <p:cNvPr id="64" name="textruta 63"/>
          <p:cNvSpPr txBox="1"/>
          <p:nvPr/>
        </p:nvSpPr>
        <p:spPr>
          <a:xfrm>
            <a:off x="5125290" y="6143625"/>
            <a:ext cx="639919" cy="338554"/>
          </a:xfrm>
          <a:prstGeom prst="rect">
            <a:avLst/>
          </a:prstGeom>
          <a:noFill/>
        </p:spPr>
        <p:txBody>
          <a:bodyPr wrap="none" rtlCol="0">
            <a:spAutoFit/>
          </a:bodyPr>
          <a:lstStyle/>
          <a:p>
            <a:r>
              <a:rPr lang="sv-SE" dirty="0" smtClean="0">
                <a:solidFill>
                  <a:srgbClr val="008A3E"/>
                </a:solidFill>
              </a:rPr>
              <a:t>2014</a:t>
            </a:r>
            <a:endParaRPr lang="sv-SE" dirty="0">
              <a:solidFill>
                <a:srgbClr val="008A3E"/>
              </a:solidFill>
            </a:endParaRPr>
          </a:p>
        </p:txBody>
      </p:sp>
      <p:sp>
        <p:nvSpPr>
          <p:cNvPr id="65" name="textruta 64"/>
          <p:cNvSpPr txBox="1"/>
          <p:nvPr/>
        </p:nvSpPr>
        <p:spPr>
          <a:xfrm>
            <a:off x="3799789" y="6143625"/>
            <a:ext cx="639919" cy="338554"/>
          </a:xfrm>
          <a:prstGeom prst="rect">
            <a:avLst/>
          </a:prstGeom>
          <a:noFill/>
        </p:spPr>
        <p:txBody>
          <a:bodyPr wrap="none" rtlCol="0">
            <a:spAutoFit/>
          </a:bodyPr>
          <a:lstStyle/>
          <a:p>
            <a:r>
              <a:rPr lang="sv-SE" dirty="0" smtClean="0">
                <a:solidFill>
                  <a:srgbClr val="008A3E"/>
                </a:solidFill>
              </a:rPr>
              <a:t>2013</a:t>
            </a:r>
            <a:endParaRPr lang="sv-SE" dirty="0">
              <a:solidFill>
                <a:srgbClr val="008A3E"/>
              </a:solidFill>
            </a:endParaRPr>
          </a:p>
        </p:txBody>
      </p:sp>
      <p:sp>
        <p:nvSpPr>
          <p:cNvPr id="66" name="textruta 65"/>
          <p:cNvSpPr txBox="1"/>
          <p:nvPr/>
        </p:nvSpPr>
        <p:spPr>
          <a:xfrm>
            <a:off x="2560007" y="6143625"/>
            <a:ext cx="639919" cy="338554"/>
          </a:xfrm>
          <a:prstGeom prst="rect">
            <a:avLst/>
          </a:prstGeom>
          <a:noFill/>
        </p:spPr>
        <p:txBody>
          <a:bodyPr wrap="none" rtlCol="0">
            <a:spAutoFit/>
          </a:bodyPr>
          <a:lstStyle/>
          <a:p>
            <a:r>
              <a:rPr lang="sv-SE" dirty="0" smtClean="0">
                <a:solidFill>
                  <a:srgbClr val="008A3E"/>
                </a:solidFill>
              </a:rPr>
              <a:t>2012</a:t>
            </a:r>
            <a:endParaRPr lang="sv-SE" dirty="0">
              <a:solidFill>
                <a:srgbClr val="008A3E"/>
              </a:solidFill>
            </a:endParaRPr>
          </a:p>
        </p:txBody>
      </p:sp>
      <p:sp>
        <p:nvSpPr>
          <p:cNvPr id="67" name="textruta 66"/>
          <p:cNvSpPr txBox="1"/>
          <p:nvPr/>
        </p:nvSpPr>
        <p:spPr>
          <a:xfrm>
            <a:off x="1431063" y="6143625"/>
            <a:ext cx="624659" cy="338554"/>
          </a:xfrm>
          <a:prstGeom prst="rect">
            <a:avLst/>
          </a:prstGeom>
          <a:noFill/>
        </p:spPr>
        <p:txBody>
          <a:bodyPr wrap="none" rtlCol="0">
            <a:spAutoFit/>
          </a:bodyPr>
          <a:lstStyle/>
          <a:p>
            <a:r>
              <a:rPr lang="sv-SE" dirty="0" smtClean="0">
                <a:solidFill>
                  <a:srgbClr val="008A3E"/>
                </a:solidFill>
              </a:rPr>
              <a:t>2011</a:t>
            </a:r>
            <a:endParaRPr lang="sv-SE" dirty="0">
              <a:solidFill>
                <a:srgbClr val="008A3E"/>
              </a:solidFill>
            </a:endParaRPr>
          </a:p>
        </p:txBody>
      </p:sp>
      <p:cxnSp>
        <p:nvCxnSpPr>
          <p:cNvPr id="24" name="Rak 23"/>
          <p:cNvCxnSpPr/>
          <p:nvPr/>
        </p:nvCxnSpPr>
        <p:spPr bwMode="auto">
          <a:xfrm>
            <a:off x="457200" y="4929188"/>
            <a:ext cx="8615363" cy="0"/>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Rak 67"/>
          <p:cNvCxnSpPr/>
          <p:nvPr/>
        </p:nvCxnSpPr>
        <p:spPr bwMode="auto">
          <a:xfrm>
            <a:off x="478631" y="4024313"/>
            <a:ext cx="8615363" cy="0"/>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Rak 68"/>
          <p:cNvCxnSpPr/>
          <p:nvPr/>
        </p:nvCxnSpPr>
        <p:spPr bwMode="auto">
          <a:xfrm>
            <a:off x="500062" y="3119438"/>
            <a:ext cx="8615363" cy="0"/>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Rak 69"/>
          <p:cNvCxnSpPr/>
          <p:nvPr/>
        </p:nvCxnSpPr>
        <p:spPr bwMode="auto">
          <a:xfrm>
            <a:off x="521493" y="2214563"/>
            <a:ext cx="8615363" cy="0"/>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Rak 70"/>
          <p:cNvCxnSpPr/>
          <p:nvPr/>
        </p:nvCxnSpPr>
        <p:spPr bwMode="auto">
          <a:xfrm>
            <a:off x="542924" y="1309688"/>
            <a:ext cx="8615363" cy="0"/>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Uttryckssymbol 71"/>
          <p:cNvSpPr/>
          <p:nvPr/>
        </p:nvSpPr>
        <p:spPr bwMode="auto">
          <a:xfrm>
            <a:off x="906867" y="2637594"/>
            <a:ext cx="421482" cy="421482"/>
          </a:xfrm>
          <a:prstGeom prst="smileyFace">
            <a:avLst/>
          </a:prstGeom>
          <a:solidFill>
            <a:srgbClr val="92D050"/>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endParaRPr lang="sv-SE">
              <a:solidFill>
                <a:srgbClr val="000000"/>
              </a:solidFill>
            </a:endParaRPr>
          </a:p>
        </p:txBody>
      </p:sp>
      <p:sp>
        <p:nvSpPr>
          <p:cNvPr id="73" name="textruta 72"/>
          <p:cNvSpPr txBox="1"/>
          <p:nvPr/>
        </p:nvSpPr>
        <p:spPr>
          <a:xfrm>
            <a:off x="552389" y="2195316"/>
            <a:ext cx="1130438" cy="492443"/>
          </a:xfrm>
          <a:prstGeom prst="rect">
            <a:avLst/>
          </a:prstGeom>
          <a:noFill/>
        </p:spPr>
        <p:txBody>
          <a:bodyPr wrap="none" rtlCol="0">
            <a:spAutoFit/>
          </a:bodyPr>
          <a:lstStyle/>
          <a:p>
            <a:pPr>
              <a:spcBef>
                <a:spcPts val="0"/>
              </a:spcBef>
            </a:pPr>
            <a:r>
              <a:rPr lang="sv-SE" dirty="0" smtClean="0">
                <a:solidFill>
                  <a:srgbClr val="000000"/>
                </a:solidFill>
              </a:rPr>
              <a:t>Människor</a:t>
            </a:r>
          </a:p>
          <a:p>
            <a:pPr>
              <a:spcBef>
                <a:spcPts val="0"/>
              </a:spcBef>
            </a:pPr>
            <a:r>
              <a:rPr lang="sv-SE" sz="1000" dirty="0" smtClean="0">
                <a:solidFill>
                  <a:srgbClr val="000000"/>
                </a:solidFill>
              </a:rPr>
              <a:t>(som var viktiga)</a:t>
            </a:r>
            <a:endParaRPr lang="sv-SE" sz="1000" dirty="0">
              <a:solidFill>
                <a:srgbClr val="000000"/>
              </a:solidFill>
            </a:endParaRPr>
          </a:p>
        </p:txBody>
      </p:sp>
      <p:sp>
        <p:nvSpPr>
          <p:cNvPr id="74" name="Dubbelvåg 73"/>
          <p:cNvSpPr/>
          <p:nvPr/>
        </p:nvSpPr>
        <p:spPr bwMode="auto">
          <a:xfrm>
            <a:off x="251160" y="5195486"/>
            <a:ext cx="1732896" cy="383683"/>
          </a:xfrm>
          <a:prstGeom prst="doubleWave">
            <a:avLst/>
          </a:prstGeom>
          <a:solidFill>
            <a:srgbClr val="92D050"/>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r>
              <a:rPr lang="sv-SE" dirty="0" smtClean="0">
                <a:solidFill>
                  <a:srgbClr val="000000"/>
                </a:solidFill>
              </a:rPr>
              <a:t>Vad lärde vi oss?</a:t>
            </a:r>
            <a:endParaRPr lang="sv-SE" dirty="0">
              <a:solidFill>
                <a:srgbClr val="000000"/>
              </a:solidFill>
            </a:endParaRPr>
          </a:p>
        </p:txBody>
      </p:sp>
      <p:sp>
        <p:nvSpPr>
          <p:cNvPr id="77" name="Sol 76"/>
          <p:cNvSpPr/>
          <p:nvPr/>
        </p:nvSpPr>
        <p:spPr bwMode="auto">
          <a:xfrm>
            <a:off x="885066" y="4509858"/>
            <a:ext cx="465084" cy="401889"/>
          </a:xfrm>
          <a:prstGeom prst="sun">
            <a:avLst/>
          </a:prstGeom>
          <a:solidFill>
            <a:srgbClr val="92D050"/>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endParaRPr lang="sv-SE">
              <a:solidFill>
                <a:srgbClr val="000000"/>
              </a:solidFill>
            </a:endParaRPr>
          </a:p>
        </p:txBody>
      </p:sp>
      <p:grpSp>
        <p:nvGrpSpPr>
          <p:cNvPr id="92" name="Grupp 91"/>
          <p:cNvGrpSpPr/>
          <p:nvPr/>
        </p:nvGrpSpPr>
        <p:grpSpPr>
          <a:xfrm>
            <a:off x="860165" y="1338187"/>
            <a:ext cx="514886" cy="795613"/>
            <a:chOff x="649424" y="1267476"/>
            <a:chExt cx="514886" cy="795613"/>
          </a:xfrm>
        </p:grpSpPr>
        <p:sp>
          <p:nvSpPr>
            <p:cNvPr id="80" name="textruta 79"/>
            <p:cNvSpPr txBox="1"/>
            <p:nvPr/>
          </p:nvSpPr>
          <p:spPr>
            <a:xfrm>
              <a:off x="649424" y="1267476"/>
              <a:ext cx="514886" cy="338554"/>
            </a:xfrm>
            <a:prstGeom prst="rect">
              <a:avLst/>
            </a:prstGeom>
            <a:noFill/>
          </p:spPr>
          <p:txBody>
            <a:bodyPr wrap="none" rtlCol="0">
              <a:spAutoFit/>
            </a:bodyPr>
            <a:lstStyle/>
            <a:p>
              <a:r>
                <a:rPr lang="sv-SE" dirty="0" smtClean="0">
                  <a:solidFill>
                    <a:srgbClr val="000000"/>
                  </a:solidFill>
                </a:rPr>
                <a:t>Mål</a:t>
              </a:r>
              <a:endParaRPr lang="sv-SE" dirty="0">
                <a:solidFill>
                  <a:srgbClr val="000000"/>
                </a:solidFill>
              </a:endParaRPr>
            </a:p>
          </p:txBody>
        </p:sp>
        <p:grpSp>
          <p:nvGrpSpPr>
            <p:cNvPr id="85" name="Grupp 84"/>
            <p:cNvGrpSpPr/>
            <p:nvPr/>
          </p:nvGrpSpPr>
          <p:grpSpPr>
            <a:xfrm>
              <a:off x="675970" y="1601295"/>
              <a:ext cx="461794" cy="461794"/>
              <a:chOff x="4786313" y="1389777"/>
              <a:chExt cx="628650" cy="628650"/>
            </a:xfrm>
          </p:grpSpPr>
          <p:sp>
            <p:nvSpPr>
              <p:cNvPr id="82" name="Ellips 81"/>
              <p:cNvSpPr/>
              <p:nvPr/>
            </p:nvSpPr>
            <p:spPr bwMode="auto">
              <a:xfrm>
                <a:off x="4786313" y="1389777"/>
                <a:ext cx="628650" cy="628650"/>
              </a:xfrm>
              <a:prstGeom prst="ellipse">
                <a:avLst/>
              </a:prstGeom>
              <a:solidFill>
                <a:srgbClr val="92D050"/>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endParaRPr lang="sv-SE">
                  <a:solidFill>
                    <a:srgbClr val="000000"/>
                  </a:solidFill>
                </a:endParaRPr>
              </a:p>
            </p:txBody>
          </p:sp>
          <p:sp>
            <p:nvSpPr>
              <p:cNvPr id="83" name="Ellips 82"/>
              <p:cNvSpPr/>
              <p:nvPr/>
            </p:nvSpPr>
            <p:spPr bwMode="auto">
              <a:xfrm>
                <a:off x="4933563" y="1537027"/>
                <a:ext cx="334151" cy="334151"/>
              </a:xfrm>
              <a:prstGeom prst="ellipse">
                <a:avLst/>
              </a:prstGeom>
              <a:solidFill>
                <a:srgbClr val="92D050"/>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endParaRPr lang="sv-SE">
                  <a:solidFill>
                    <a:srgbClr val="000000"/>
                  </a:solidFill>
                </a:endParaRPr>
              </a:p>
            </p:txBody>
          </p:sp>
          <p:sp>
            <p:nvSpPr>
              <p:cNvPr id="84" name="Ellips 83"/>
              <p:cNvSpPr/>
              <p:nvPr/>
            </p:nvSpPr>
            <p:spPr bwMode="auto">
              <a:xfrm>
                <a:off x="5056764" y="1660228"/>
                <a:ext cx="87748" cy="87748"/>
              </a:xfrm>
              <a:prstGeom prst="ellipse">
                <a:avLst/>
              </a:prstGeom>
              <a:solidFill>
                <a:srgbClr val="000000"/>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endParaRPr lang="sv-SE">
                  <a:solidFill>
                    <a:srgbClr val="000000"/>
                  </a:solidFill>
                </a:endParaRPr>
              </a:p>
            </p:txBody>
          </p:sp>
        </p:grpSp>
      </p:grpSp>
      <p:sp>
        <p:nvSpPr>
          <p:cNvPr id="86" name="Blockbåge 85"/>
          <p:cNvSpPr/>
          <p:nvPr/>
        </p:nvSpPr>
        <p:spPr bwMode="auto">
          <a:xfrm>
            <a:off x="625109" y="3554271"/>
            <a:ext cx="984998" cy="704095"/>
          </a:xfrm>
          <a:prstGeom prst="blockArc">
            <a:avLst/>
          </a:prstGeom>
          <a:solidFill>
            <a:srgbClr val="92D050"/>
          </a:solidFill>
          <a:ln w="9525" cap="flat" cmpd="sng" algn="ctr">
            <a:solidFill>
              <a:schemeClr val="tx1"/>
            </a:solidFill>
            <a:prstDash val="solid"/>
            <a:round/>
            <a:headEnd type="none" w="med" len="med"/>
            <a:tailEnd type="none" w="med" len="med"/>
          </a:ln>
          <a:effectLst/>
          <a:extLst/>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endParaRPr lang="sv-SE">
              <a:solidFill>
                <a:srgbClr val="000000"/>
              </a:solidFill>
            </a:endParaRPr>
          </a:p>
        </p:txBody>
      </p:sp>
      <p:sp>
        <p:nvSpPr>
          <p:cNvPr id="78" name="textruta 77"/>
          <p:cNvSpPr txBox="1"/>
          <p:nvPr/>
        </p:nvSpPr>
        <p:spPr>
          <a:xfrm>
            <a:off x="432164" y="3117730"/>
            <a:ext cx="1370888" cy="492443"/>
          </a:xfrm>
          <a:prstGeom prst="rect">
            <a:avLst/>
          </a:prstGeom>
          <a:noFill/>
        </p:spPr>
        <p:txBody>
          <a:bodyPr wrap="none" rtlCol="0">
            <a:spAutoFit/>
          </a:bodyPr>
          <a:lstStyle/>
          <a:p>
            <a:pPr>
              <a:spcBef>
                <a:spcPts val="0"/>
              </a:spcBef>
            </a:pPr>
            <a:r>
              <a:rPr lang="sv-SE" dirty="0" smtClean="0">
                <a:solidFill>
                  <a:srgbClr val="000000"/>
                </a:solidFill>
              </a:rPr>
              <a:t>Svårigheter</a:t>
            </a:r>
          </a:p>
          <a:p>
            <a:pPr>
              <a:spcBef>
                <a:spcPts val="0"/>
              </a:spcBef>
            </a:pPr>
            <a:r>
              <a:rPr lang="sv-SE" sz="1000" dirty="0" smtClean="0">
                <a:solidFill>
                  <a:srgbClr val="000000"/>
                </a:solidFill>
              </a:rPr>
              <a:t>(som vi tog oss över)</a:t>
            </a:r>
            <a:endParaRPr lang="sv-SE" sz="1000" dirty="0">
              <a:solidFill>
                <a:srgbClr val="000000"/>
              </a:solidFill>
            </a:endParaRPr>
          </a:p>
        </p:txBody>
      </p:sp>
      <p:sp>
        <p:nvSpPr>
          <p:cNvPr id="91" name="textruta 90"/>
          <p:cNvSpPr txBox="1"/>
          <p:nvPr/>
        </p:nvSpPr>
        <p:spPr>
          <a:xfrm>
            <a:off x="-56752" y="4063842"/>
            <a:ext cx="2348720" cy="492443"/>
          </a:xfrm>
          <a:prstGeom prst="rect">
            <a:avLst/>
          </a:prstGeom>
          <a:noFill/>
        </p:spPr>
        <p:txBody>
          <a:bodyPr wrap="none" rtlCol="0">
            <a:spAutoFit/>
          </a:bodyPr>
          <a:lstStyle/>
          <a:p>
            <a:pPr>
              <a:spcBef>
                <a:spcPts val="0"/>
              </a:spcBef>
            </a:pPr>
            <a:r>
              <a:rPr lang="sv-SE" dirty="0" smtClean="0">
                <a:solidFill>
                  <a:srgbClr val="000000"/>
                </a:solidFill>
              </a:rPr>
              <a:t>Framgångar</a:t>
            </a:r>
          </a:p>
          <a:p>
            <a:pPr>
              <a:spcBef>
                <a:spcPts val="0"/>
              </a:spcBef>
            </a:pPr>
            <a:r>
              <a:rPr lang="sv-SE" sz="1000" dirty="0" smtClean="0">
                <a:solidFill>
                  <a:srgbClr val="000000"/>
                </a:solidFill>
              </a:rPr>
              <a:t>(och vilka metoder ledde till framgång)</a:t>
            </a:r>
            <a:endParaRPr lang="sv-SE" sz="1000" dirty="0">
              <a:solidFill>
                <a:srgbClr val="000000"/>
              </a:solidFill>
            </a:endParaRPr>
          </a:p>
        </p:txBody>
      </p:sp>
      <p:cxnSp>
        <p:nvCxnSpPr>
          <p:cNvPr id="93" name="Rak 92"/>
          <p:cNvCxnSpPr/>
          <p:nvPr/>
        </p:nvCxnSpPr>
        <p:spPr bwMode="auto">
          <a:xfrm>
            <a:off x="2261813" y="5715000"/>
            <a:ext cx="0" cy="428625"/>
          </a:xfrm>
          <a:prstGeom prst="lin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196620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5"/>
          <p:cNvSpPr txBox="1">
            <a:spLocks noChangeArrowheads="1"/>
          </p:cNvSpPr>
          <p:nvPr/>
        </p:nvSpPr>
        <p:spPr bwMode="auto">
          <a:xfrm>
            <a:off x="622300" y="434299"/>
            <a:ext cx="8588375" cy="838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72000" tIns="72000" rIns="7200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Arial" panose="020B0604020202020204" pitchFamily="34" charset="0"/>
                <a:ea typeface="Microsoft YaHei" panose="020B0503020204020204" pitchFamily="34" charset="-122"/>
              </a:defRPr>
            </a:lvl1pPr>
            <a:lvl2pPr marL="4572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Arial" panose="020B0604020202020204" pitchFamily="34" charset="0"/>
                <a:ea typeface="Microsoft YaHei" panose="020B0503020204020204" pitchFamily="34" charset="-122"/>
              </a:defRPr>
            </a:lvl2pPr>
            <a:lvl3pPr marL="9144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Arial" panose="020B0604020202020204" pitchFamily="34" charset="0"/>
                <a:ea typeface="Microsoft YaHei" panose="020B0503020204020204" pitchFamily="34" charset="-122"/>
              </a:defRPr>
            </a:lvl3pPr>
            <a:lvl4pPr marL="1371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Arial" panose="020B0604020202020204" pitchFamily="34" charset="0"/>
                <a:ea typeface="Microsoft YaHei" panose="020B0503020204020204" pitchFamily="34" charset="-122"/>
              </a:defRPr>
            </a:lvl4pPr>
            <a:lvl5pPr marL="18288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Arial" panose="020B0604020202020204" pitchFamily="34" charset="0"/>
                <a:ea typeface="Microsoft YaHei" panose="020B0503020204020204" pitchFamily="34" charset="-122"/>
              </a:defRPr>
            </a:lvl5pPr>
            <a:lvl6pPr algn="ctr" defTabSz="449263" fontAlgn="base">
              <a:spcBef>
                <a:spcPts val="1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Arial" panose="020B0604020202020204" pitchFamily="34" charset="0"/>
                <a:ea typeface="Microsoft YaHei" panose="020B0503020204020204" pitchFamily="34" charset="-122"/>
              </a:defRPr>
            </a:lvl6pPr>
            <a:lvl7pPr algn="ctr" defTabSz="449263" fontAlgn="base">
              <a:spcBef>
                <a:spcPts val="1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Arial" panose="020B0604020202020204" pitchFamily="34" charset="0"/>
                <a:ea typeface="Microsoft YaHei" panose="020B0503020204020204" pitchFamily="34" charset="-122"/>
              </a:defRPr>
            </a:lvl7pPr>
            <a:lvl8pPr algn="ctr" defTabSz="449263" fontAlgn="base">
              <a:spcBef>
                <a:spcPts val="1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Arial" panose="020B0604020202020204" pitchFamily="34" charset="0"/>
                <a:ea typeface="Microsoft YaHei" panose="020B0503020204020204" pitchFamily="34" charset="-122"/>
              </a:defRPr>
            </a:lvl8pPr>
            <a:lvl9pPr algn="ctr" defTabSz="449263" fontAlgn="base">
              <a:spcBef>
                <a:spcPts val="1000"/>
              </a:spcBef>
              <a:spcAft>
                <a:spcPct val="0"/>
              </a:spcAft>
              <a:buClr>
                <a:srgbClr val="000000"/>
              </a:buClr>
              <a:buSzPct val="100000"/>
              <a:buFont typeface="Times New Roman" panose="02020603050405020304"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rgbClr val="000000"/>
                </a:solidFill>
                <a:latin typeface="Arial" panose="020B0604020202020204" pitchFamily="34" charset="0"/>
                <a:ea typeface="Microsoft YaHei" panose="020B0503020204020204" pitchFamily="34" charset="-122"/>
              </a:defRPr>
            </a:lvl9pPr>
          </a:lstStyle>
          <a:p>
            <a:pPr algn="l">
              <a:spcBef>
                <a:spcPct val="0"/>
              </a:spcBef>
            </a:pPr>
            <a:r>
              <a:rPr lang="sv-SE" altLang="sv-SE" sz="1800" b="1" dirty="0" smtClean="0"/>
              <a:t>Dåtid, nutid, framtid</a:t>
            </a:r>
          </a:p>
        </p:txBody>
      </p:sp>
      <p:sp>
        <p:nvSpPr>
          <p:cNvPr id="8" name="Rectangle 2"/>
          <p:cNvSpPr txBox="1">
            <a:spLocks noChangeArrowheads="1"/>
          </p:cNvSpPr>
          <p:nvPr/>
        </p:nvSpPr>
        <p:spPr>
          <a:xfrm>
            <a:off x="622299" y="976312"/>
            <a:ext cx="8588375" cy="838200"/>
          </a:xfrm>
          <a:prstGeom prst="rect">
            <a:avLst/>
          </a:prstGeom>
        </p:spPr>
        <p:txBody>
          <a:bodyPr/>
          <a:lstStyle>
            <a:lvl1pPr algn="l" defTabSz="449263" rtl="0" eaLnBrk="0" fontAlgn="base" hangingPunct="0">
              <a:spcBef>
                <a:spcPct val="0"/>
              </a:spcBef>
              <a:spcAft>
                <a:spcPct val="0"/>
              </a:spcAft>
              <a:buClr>
                <a:srgbClr val="000000"/>
              </a:buClr>
              <a:buSzPct val="100000"/>
              <a:buFont typeface="Times New Roman" panose="02020603050405020304" pitchFamily="18" charset="0"/>
              <a:defRPr b="1" kern="1200">
                <a:solidFill>
                  <a:srgbClr val="000000"/>
                </a:solidFill>
                <a:latin typeface="+mj-lt"/>
                <a:ea typeface="+mj-ea"/>
                <a:cs typeface="+mj-cs"/>
              </a:defRPr>
            </a:lvl1pPr>
            <a:lvl2pPr marL="742950" indent="-28575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2pPr>
            <a:lvl3pPr marL="1143000" indent="-22860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3pPr>
            <a:lvl4pPr marL="1600200" indent="-22860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4pPr>
            <a:lvl5pPr marL="2057400" indent="-22860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5pPr>
            <a:lvl6pPr marL="2514600" indent="-22860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6pPr>
            <a:lvl7pPr marL="2971800" indent="-22860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7pPr>
            <a:lvl8pPr marL="3429000" indent="-22860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8pPr>
            <a:lvl9pPr marL="3886200" indent="-228600" algn="l" defTabSz="449263" rtl="0" eaLnBrk="0" fontAlgn="base" hangingPunct="0">
              <a:spcBef>
                <a:spcPct val="0"/>
              </a:spcBef>
              <a:spcAft>
                <a:spcPct val="0"/>
              </a:spcAft>
              <a:buClr>
                <a:srgbClr val="000000"/>
              </a:buClr>
              <a:buSzPct val="100000"/>
              <a:buFont typeface="Times New Roman" panose="02020603050405020304" pitchFamily="18" charset="0"/>
              <a:defRPr b="1">
                <a:solidFill>
                  <a:srgbClr val="000000"/>
                </a:solidFill>
                <a:latin typeface="Arial" panose="020B0604020202020204" pitchFamily="34" charset="0"/>
                <a:ea typeface="Microsoft YaHei" panose="020B0503020204020204" pitchFamily="34" charset="-122"/>
              </a:defRPr>
            </a:lvl9pPr>
          </a:lstStyle>
          <a:p>
            <a:r>
              <a:rPr lang="sv-SE" sz="1400" b="0" dirty="0" smtClean="0"/>
              <a:t>Genom att blicka bakåt kan vi se framåt. Nästan all strategisk analys bygger på att undersöka nuläget och vad i historien som lett oss fram hit. Våra traditionella inköpsanalyser gör det på ett vetenskapligt vis. Men så vetenskapligt behöver det egentligen inte vara, utan man kan också gå mycket enkelt till väga.</a:t>
            </a:r>
          </a:p>
          <a:p>
            <a:endParaRPr lang="sv-SE" sz="1400" b="0" dirty="0"/>
          </a:p>
          <a:p>
            <a:r>
              <a:rPr lang="sv-SE" sz="1400" b="0" dirty="0" smtClean="0"/>
              <a:t>Konsultföretaget The Grove har tagit fasta på enkelhet och visualisering för att göra strategisk analys. De kallar sin metod Strategisk insikt (</a:t>
            </a:r>
            <a:r>
              <a:rPr lang="sv-SE" sz="1400" b="0" dirty="0" err="1" smtClean="0"/>
              <a:t>Strategic</a:t>
            </a:r>
            <a:r>
              <a:rPr lang="sv-SE" sz="1400" b="0" dirty="0" smtClean="0"/>
              <a:t> </a:t>
            </a:r>
            <a:r>
              <a:rPr lang="sv-SE" sz="1400" b="0" dirty="0" err="1" smtClean="0"/>
              <a:t>Visioning</a:t>
            </a:r>
            <a:r>
              <a:rPr lang="sv-SE" sz="1400" b="0" dirty="0" smtClean="0"/>
              <a:t>). I denna diskuterar man tillsammans med nyckelintressenter för att finna nya strategier. Man förenar bakåtblick med framåtblick för att nå inblick. Och det är just det som är pudelns kärna. Att med hjälp av hänförande grafik analysera historien för att förstå var man är och vilka steg man ska ta. Den strategiska frågeställningen lyder ”Hur kan vi koppla ihop det förflutna med framtiden?”</a:t>
            </a:r>
          </a:p>
          <a:p>
            <a:endParaRPr lang="sv-SE" sz="1400" b="0" dirty="0"/>
          </a:p>
          <a:p>
            <a:r>
              <a:rPr lang="sv-SE" sz="1400" b="0" dirty="0" smtClean="0"/>
              <a:t>Nu är det ju långt ifrån alla som fick stort A i teckning. Därför har The Grove gjort </a:t>
            </a:r>
            <a:r>
              <a:rPr lang="sv-SE" sz="1400" b="0" dirty="0"/>
              <a:t>v</a:t>
            </a:r>
            <a:r>
              <a:rPr lang="sv-SE" sz="1400" b="0" dirty="0" smtClean="0"/>
              <a:t>älritade planscher som stödjer workshopar, där deltagarna får fylla på med sin egen verklighet, för att på detta sätt stimulera fra</a:t>
            </a:r>
            <a:r>
              <a:rPr lang="sv-SE" sz="1400" b="0" dirty="0"/>
              <a:t>m</a:t>
            </a:r>
            <a:r>
              <a:rPr lang="sv-SE" sz="1400" b="0" dirty="0" smtClean="0"/>
              <a:t> och förankra nya strategier.</a:t>
            </a:r>
          </a:p>
          <a:p>
            <a:endParaRPr lang="sv-SE" sz="1400" b="0" dirty="0" smtClean="0"/>
          </a:p>
          <a:p>
            <a:r>
              <a:rPr lang="sv-SE" sz="1400" b="0" dirty="0" smtClean="0"/>
              <a:t>Jag lät inköpsanpassa en del av The Groves metod. Och så här fungerar den: Deltagarna i workshopen bestämmer sig för ett område, t.ex. en inköpskategori eller en verksamhetsgren. Därefter bestämmer man sig för ett förlopp i förfluten tid, t.ex. en avtalslivcykel, en projekttid eller fem år. På en </a:t>
            </a:r>
            <a:r>
              <a:rPr lang="sv-SE" sz="1400" b="0" dirty="0" err="1" smtClean="0"/>
              <a:t>whiteboard</a:t>
            </a:r>
            <a:r>
              <a:rPr lang="sv-SE" sz="1400" b="0" dirty="0" smtClean="0"/>
              <a:t> dras föregående bild upp och deltagarna turas om att göra en återblick som skrivs och ritas i de olika simbanorna. Ju fylligare historieskildringen blir, desto bättre.</a:t>
            </a:r>
          </a:p>
          <a:p>
            <a:endParaRPr lang="sv-SE" sz="1400" b="0" dirty="0"/>
          </a:p>
          <a:p>
            <a:r>
              <a:rPr lang="sv-SE" sz="1400" b="0" dirty="0" smtClean="0"/>
              <a:t>Ur bilden kan gruppen sedan extrahera och abstrahera sin kunskap. Man förstår vilka mål, människor och metoder som leder till framgång. För att i nästa steg fatta beslut om nya inköps- eller verksamhetsstrategier.</a:t>
            </a:r>
          </a:p>
          <a:p>
            <a:endParaRPr lang="sv-SE" sz="1400" b="0" dirty="0"/>
          </a:p>
          <a:p>
            <a:endParaRPr lang="sv-SE" sz="1400" b="0" dirty="0" smtClean="0"/>
          </a:p>
          <a:p>
            <a:endParaRPr lang="sv-SE" sz="1400" b="0" dirty="0" smtClean="0"/>
          </a:p>
          <a:p>
            <a:endParaRPr lang="sv-SE" sz="1400" b="0" dirty="0" smtClean="0"/>
          </a:p>
          <a:p>
            <a:endParaRPr lang="sv-SE" sz="1400" b="0" dirty="0"/>
          </a:p>
          <a:p>
            <a:r>
              <a:rPr lang="sv-SE" sz="1400" b="0" dirty="0" smtClean="0"/>
              <a:t>  </a:t>
            </a:r>
            <a:endParaRPr lang="sv-SE" sz="1400" b="0" dirty="0"/>
          </a:p>
        </p:txBody>
      </p:sp>
    </p:spTree>
    <p:extLst>
      <p:ext uri="{BB962C8B-B14F-4D97-AF65-F5344CB8AC3E}">
        <p14:creationId xmlns:p14="http://schemas.microsoft.com/office/powerpoint/2010/main" val="2220723900"/>
      </p:ext>
    </p:extLst>
  </p:cSld>
  <p:clrMapOvr>
    <a:masterClrMapping/>
  </p:clrMapOvr>
  <p:timing>
    <p:tnLst>
      <p:par>
        <p:cTn id="1" dur="indefinite" restart="never" nodeType="tmRoot"/>
      </p:par>
    </p:tnLst>
  </p:timing>
</p:sld>
</file>

<file path=ppt/theme/theme1.xml><?xml version="1.0" encoding="utf-8"?>
<a:theme xmlns:a="http://schemas.openxmlformats.org/drawingml/2006/main" name="Standardformgivning">
  <a:themeElements>
    <a:clrScheme name="Standardformgivning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formgivning">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449263" rtl="0" eaLnBrk="1" fontAlgn="base" latinLnBrk="0" hangingPunct="1">
          <a:lnSpc>
            <a:spcPct val="100000"/>
          </a:lnSpc>
          <a:spcBef>
            <a:spcPts val="1000"/>
          </a:spcBef>
          <a:spcAft>
            <a:spcPct val="0"/>
          </a:spcAft>
          <a:buClr>
            <a:srgbClr val="000000"/>
          </a:buClr>
          <a:buSzPct val="100000"/>
          <a:buFont typeface="Times New Roman" panose="02020603050405020304" pitchFamily="18" charset="0"/>
          <a:buNone/>
          <a:tabLst/>
          <a:defRPr kumimoji="0" lang="en-GB" altLang="sv-SE" sz="1600" b="0" i="0" u="none" strike="noStrike" cap="none" normalizeH="0" baseline="0" smtClean="0">
            <a:ln>
              <a:noFill/>
            </a:ln>
            <a:solidFill>
              <a:schemeClr val="bg1"/>
            </a:solidFill>
            <a:effectLst/>
            <a:latin typeface="Arial" panose="020B0604020202020204" pitchFamily="34"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449263" rtl="0" eaLnBrk="1" fontAlgn="base" latinLnBrk="0" hangingPunct="1">
          <a:lnSpc>
            <a:spcPct val="100000"/>
          </a:lnSpc>
          <a:spcBef>
            <a:spcPts val="1000"/>
          </a:spcBef>
          <a:spcAft>
            <a:spcPct val="0"/>
          </a:spcAft>
          <a:buClr>
            <a:srgbClr val="000000"/>
          </a:buClr>
          <a:buSzPct val="100000"/>
          <a:buFont typeface="Times New Roman" panose="02020603050405020304" pitchFamily="18" charset="0"/>
          <a:buNone/>
          <a:tabLst/>
          <a:defRPr kumimoji="0" lang="en-GB" altLang="sv-SE" sz="1600" b="0" i="0" u="none" strike="noStrike" cap="none" normalizeH="0" baseline="0" smtClean="0">
            <a:ln>
              <a:noFill/>
            </a:ln>
            <a:solidFill>
              <a:schemeClr val="bg1"/>
            </a:solidFill>
            <a:effectLst/>
            <a:latin typeface="Arial" panose="020B0604020202020204" pitchFamily="34" charset="0"/>
            <a:ea typeface="Microsoft YaHei" panose="020B0503020204020204" pitchFamily="34" charset="-122"/>
          </a:defRPr>
        </a:defPPr>
      </a:lstStyle>
    </a:lnDef>
  </a:objectDefaults>
  <a:extraClrSchemeLst>
    <a:extraClrScheme>
      <a:clrScheme name="Standardformgivning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formgivning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formgivning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formgivning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formgivning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formgivning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formgivning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tandardformgivning">
  <a:themeElements>
    <a:clrScheme name="Standardformgivning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formgivning">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449263" rtl="0" eaLnBrk="1" fontAlgn="base" latinLnBrk="0" hangingPunct="1">
          <a:lnSpc>
            <a:spcPct val="100000"/>
          </a:lnSpc>
          <a:spcBef>
            <a:spcPts val="1000"/>
          </a:spcBef>
          <a:spcAft>
            <a:spcPct val="0"/>
          </a:spcAft>
          <a:buClr>
            <a:srgbClr val="000000"/>
          </a:buClr>
          <a:buSzPct val="100000"/>
          <a:buFont typeface="Times New Roman" panose="02020603050405020304" pitchFamily="18" charset="0"/>
          <a:buNone/>
          <a:tabLst/>
          <a:defRPr kumimoji="0" lang="en-GB" altLang="sv-SE" sz="1600" b="0" i="0" u="none" strike="noStrike" cap="none" normalizeH="0" baseline="0" smtClean="0">
            <a:ln>
              <a:noFill/>
            </a:ln>
            <a:solidFill>
              <a:schemeClr val="bg1"/>
            </a:solidFill>
            <a:effectLst/>
            <a:latin typeface="Arial" panose="020B0604020202020204" pitchFamily="34"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449263" rtl="0" eaLnBrk="1" fontAlgn="base" latinLnBrk="0" hangingPunct="1">
          <a:lnSpc>
            <a:spcPct val="100000"/>
          </a:lnSpc>
          <a:spcBef>
            <a:spcPts val="1000"/>
          </a:spcBef>
          <a:spcAft>
            <a:spcPct val="0"/>
          </a:spcAft>
          <a:buClr>
            <a:srgbClr val="000000"/>
          </a:buClr>
          <a:buSzPct val="100000"/>
          <a:buFont typeface="Times New Roman" panose="02020603050405020304" pitchFamily="18" charset="0"/>
          <a:buNone/>
          <a:tabLst/>
          <a:defRPr kumimoji="0" lang="en-GB" altLang="sv-SE" sz="1600" b="0" i="0" u="none" strike="noStrike" cap="none" normalizeH="0" baseline="0" smtClean="0">
            <a:ln>
              <a:noFill/>
            </a:ln>
            <a:solidFill>
              <a:schemeClr val="bg1"/>
            </a:solidFill>
            <a:effectLst/>
            <a:latin typeface="Arial" panose="020B0604020202020204" pitchFamily="34" charset="0"/>
            <a:ea typeface="Microsoft YaHei" panose="020B0503020204020204" pitchFamily="34" charset="-122"/>
          </a:defRPr>
        </a:defPPr>
      </a:lstStyle>
    </a:lnDef>
  </a:objectDefaults>
  <a:extraClrSchemeLst>
    <a:extraClrScheme>
      <a:clrScheme name="Standardformgivning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formgivning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formgivning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formgivning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formgivning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formgivning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formgivning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Standardformgivning">
  <a:themeElements>
    <a:clrScheme name="Standardformgivning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formgivning">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449263" rtl="0" eaLnBrk="1" fontAlgn="base" latinLnBrk="0" hangingPunct="1">
          <a:lnSpc>
            <a:spcPct val="100000"/>
          </a:lnSpc>
          <a:spcBef>
            <a:spcPts val="1000"/>
          </a:spcBef>
          <a:spcAft>
            <a:spcPct val="0"/>
          </a:spcAft>
          <a:buClr>
            <a:srgbClr val="000000"/>
          </a:buClr>
          <a:buSzPct val="100000"/>
          <a:buFont typeface="Times New Roman" panose="02020603050405020304" pitchFamily="18" charset="0"/>
          <a:buNone/>
          <a:tabLst/>
          <a:defRPr kumimoji="0" lang="en-GB" altLang="sv-SE" sz="1600" b="0" i="0" u="none" strike="noStrike" cap="none" normalizeH="0" baseline="0" smtClean="0">
            <a:ln>
              <a:noFill/>
            </a:ln>
            <a:solidFill>
              <a:schemeClr val="bg1"/>
            </a:solidFill>
            <a:effectLst/>
            <a:latin typeface="Arial" panose="020B0604020202020204" pitchFamily="34"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449263" rtl="0" eaLnBrk="1" fontAlgn="base" latinLnBrk="0" hangingPunct="1">
          <a:lnSpc>
            <a:spcPct val="100000"/>
          </a:lnSpc>
          <a:spcBef>
            <a:spcPts val="1000"/>
          </a:spcBef>
          <a:spcAft>
            <a:spcPct val="0"/>
          </a:spcAft>
          <a:buClr>
            <a:srgbClr val="000000"/>
          </a:buClr>
          <a:buSzPct val="100000"/>
          <a:buFont typeface="Times New Roman" panose="02020603050405020304" pitchFamily="18" charset="0"/>
          <a:buNone/>
          <a:tabLst/>
          <a:defRPr kumimoji="0" lang="en-GB" altLang="sv-SE" sz="1600" b="0" i="0" u="none" strike="noStrike" cap="none" normalizeH="0" baseline="0" smtClean="0">
            <a:ln>
              <a:noFill/>
            </a:ln>
            <a:solidFill>
              <a:schemeClr val="bg1"/>
            </a:solidFill>
            <a:effectLst/>
            <a:latin typeface="Arial" panose="020B0604020202020204" pitchFamily="34" charset="0"/>
            <a:ea typeface="Microsoft YaHei" panose="020B0503020204020204" pitchFamily="34" charset="-122"/>
          </a:defRPr>
        </a:defPPr>
      </a:lstStyle>
    </a:lnDef>
  </a:objectDefaults>
  <a:extraClrSchemeLst>
    <a:extraClrScheme>
      <a:clrScheme name="Standardformgivning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formgivning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formgivning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formgivning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formgivning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formgivning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formgivning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Standardformgivning">
  <a:themeElements>
    <a:clrScheme name="Standardformgivning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formgivning">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449263" rtl="0" eaLnBrk="1" fontAlgn="base" latinLnBrk="0" hangingPunct="1">
          <a:lnSpc>
            <a:spcPct val="100000"/>
          </a:lnSpc>
          <a:spcBef>
            <a:spcPts val="1000"/>
          </a:spcBef>
          <a:spcAft>
            <a:spcPct val="0"/>
          </a:spcAft>
          <a:buClr>
            <a:srgbClr val="000000"/>
          </a:buClr>
          <a:buSzPct val="100000"/>
          <a:buFont typeface="Times New Roman" panose="02020603050405020304" pitchFamily="18" charset="0"/>
          <a:buNone/>
          <a:tabLst/>
          <a:defRPr kumimoji="0" lang="en-GB" altLang="sv-SE" sz="1600" b="0" i="0" u="none" strike="noStrike" cap="none" normalizeH="0" baseline="0" smtClean="0">
            <a:ln>
              <a:noFill/>
            </a:ln>
            <a:solidFill>
              <a:schemeClr val="bg1"/>
            </a:solidFill>
            <a:effectLst/>
            <a:latin typeface="Arial" panose="020B0604020202020204" pitchFamily="34"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449263" rtl="0" eaLnBrk="1" fontAlgn="base" latinLnBrk="0" hangingPunct="1">
          <a:lnSpc>
            <a:spcPct val="100000"/>
          </a:lnSpc>
          <a:spcBef>
            <a:spcPts val="1000"/>
          </a:spcBef>
          <a:spcAft>
            <a:spcPct val="0"/>
          </a:spcAft>
          <a:buClr>
            <a:srgbClr val="000000"/>
          </a:buClr>
          <a:buSzPct val="100000"/>
          <a:buFont typeface="Times New Roman" panose="02020603050405020304" pitchFamily="18" charset="0"/>
          <a:buNone/>
          <a:tabLst/>
          <a:defRPr kumimoji="0" lang="en-GB" altLang="sv-SE" sz="1600" b="0" i="0" u="none" strike="noStrike" cap="none" normalizeH="0" baseline="0" smtClean="0">
            <a:ln>
              <a:noFill/>
            </a:ln>
            <a:solidFill>
              <a:schemeClr val="bg1"/>
            </a:solidFill>
            <a:effectLst/>
            <a:latin typeface="Arial" panose="020B0604020202020204" pitchFamily="34" charset="0"/>
            <a:ea typeface="Microsoft YaHei" panose="020B0503020204020204" pitchFamily="34" charset="-122"/>
          </a:defRPr>
        </a:defPPr>
      </a:lstStyle>
    </a:lnDef>
  </a:objectDefaults>
  <a:extraClrSchemeLst>
    <a:extraClrScheme>
      <a:clrScheme name="Standardformgivning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formgivning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formgivning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formgivning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formgivning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formgivning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formgivning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368</Words>
  <Application>Microsoft Office PowerPoint</Application>
  <PresentationFormat>Anpassad</PresentationFormat>
  <Paragraphs>31</Paragraphs>
  <Slides>2</Slides>
  <Notes>0</Notes>
  <HiddenSlides>0</HiddenSlides>
  <MMClips>0</MMClips>
  <ScaleCrop>false</ScaleCrop>
  <HeadingPairs>
    <vt:vector size="6" baseType="variant">
      <vt:variant>
        <vt:lpstr>Använt teckensnitt</vt:lpstr>
      </vt:variant>
      <vt:variant>
        <vt:i4>3</vt:i4>
      </vt:variant>
      <vt:variant>
        <vt:lpstr>Tema</vt:lpstr>
      </vt:variant>
      <vt:variant>
        <vt:i4>4</vt:i4>
      </vt:variant>
      <vt:variant>
        <vt:lpstr>Bildrubriker</vt:lpstr>
      </vt:variant>
      <vt:variant>
        <vt:i4>2</vt:i4>
      </vt:variant>
    </vt:vector>
  </HeadingPairs>
  <TitlesOfParts>
    <vt:vector size="9" baseType="lpstr">
      <vt:lpstr>Microsoft YaHei</vt:lpstr>
      <vt:lpstr>Arial</vt:lpstr>
      <vt:lpstr>Times New Roman</vt:lpstr>
      <vt:lpstr>Standardformgivning</vt:lpstr>
      <vt:lpstr>Standardformgivning</vt:lpstr>
      <vt:lpstr>Standardformgivning</vt:lpstr>
      <vt:lpstr>Standardformgivning</vt:lpstr>
      <vt:lpstr>PowerPoint-presentation</vt:lpstr>
      <vt:lpstr>PowerPoint-presentation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Strategisk analys - Dåtid, nutid, framtid</dc:title>
  <dc:creator/>
  <cp:lastModifiedBy/>
  <cp:revision>1</cp:revision>
  <dcterms:created xsi:type="dcterms:W3CDTF">2015-02-26T14:46:09Z</dcterms:created>
  <dcterms:modified xsi:type="dcterms:W3CDTF">2021-05-24T11:00:50Z</dcterms:modified>
</cp:coreProperties>
</file>