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sldIdLst>
    <p:sldId id="371" r:id="rId3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68CA6D"/>
    <a:srgbClr val="00D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4556" autoAdjust="0"/>
  </p:normalViewPr>
  <p:slideViewPr>
    <p:cSldViewPr snapToGrid="0">
      <p:cViewPr varScale="1">
        <p:scale>
          <a:sx n="77" d="100"/>
          <a:sy n="77" d="100"/>
        </p:scale>
        <p:origin x="876" y="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fld id="{1A9287F2-D59E-4B4D-BEA0-FEB98ACB220F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825973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279556" name="Platshållare för bild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FCE3F4-8DC1-4CE5-8D7A-A20383E361AA}" type="slidenum">
              <a:rPr lang="en-US" altLang="sv-SE" sz="1200"/>
              <a:pPr algn="r" eaLnBrk="1" hangingPunct="1">
                <a:spcBef>
                  <a:spcPct val="0"/>
                </a:spcBef>
              </a:pPr>
              <a:t>0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23754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691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E0710-12C2-4664-9C2C-756FD6E0F4F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7968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20304-20F9-4902-ADCD-E6C6DBE4392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38836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80671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2916B-51AE-4DCF-B59F-A21A4C99994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61955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24991-F835-4FBA-A910-BAE60D7A491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10204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7B0FD-9CC7-41F0-A4C1-81F5C71AA02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7818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77DD0-A33A-49B2-B9FE-1A8F68DABA2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07910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C1898-7007-4A78-AB7E-9344B9A8718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8237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03ED2-F31A-41A1-8D6A-26620151118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42452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C80A9-27A1-4760-9F54-3B1AADBBF92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1197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E7D32-9FBD-4728-84C1-66DF234D599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47901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EADE7-797C-41B3-AE04-708A8E4F809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26446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5D948-0023-409E-AE10-5A0622DD7EA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32374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DB5EF-3131-4E62-AD44-61D4E5283AE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79740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59728-88B6-4307-98BD-785F420FA3F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6055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8E2EF-07DC-4828-8367-E25ABAFE325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0133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E762B-98BC-46C5-B6AF-497D26B409C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2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2FDFF-D503-4C25-853B-71D0394819E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8575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AF41A8-6C42-42CE-8B6D-AEB34B36FEE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0601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44C67-C6CD-499A-B1B0-E1AB00BA2A8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8621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FB7E5-088C-48CC-A071-6466AEBFC39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8688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5C54C-0F40-4830-9453-B94667C0AB2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8488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600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0D95EC11-4242-41C4-9CAF-4BBA71CCCB2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600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20FA32B9-5E17-4714-8D86-3417B4DEB47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1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71" name="Oval 43"/>
          <p:cNvSpPr>
            <a:spLocks noChangeArrowheads="1"/>
          </p:cNvSpPr>
          <p:nvPr/>
        </p:nvSpPr>
        <p:spPr bwMode="auto">
          <a:xfrm>
            <a:off x="2854325" y="1863725"/>
            <a:ext cx="4067175" cy="38004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78565" name="Oval 37"/>
          <p:cNvSpPr>
            <a:spLocks noChangeArrowheads="1"/>
          </p:cNvSpPr>
          <p:nvPr/>
        </p:nvSpPr>
        <p:spPr bwMode="auto">
          <a:xfrm>
            <a:off x="3235325" y="2173288"/>
            <a:ext cx="3305175" cy="3181350"/>
          </a:xfrm>
          <a:prstGeom prst="ellipse">
            <a:avLst/>
          </a:prstGeom>
          <a:solidFill>
            <a:srgbClr val="68CA6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78531" name="Platshållare för bildnummer 4"/>
          <p:cNvSpPr txBox="1">
            <a:spLocks noGrp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08852C22-1A0E-4E80-8C3A-7FC5167BF202}" type="slidenum">
              <a:rPr altLang="sv-SE" sz="1000" noProof="1"/>
              <a:pPr algn="r">
                <a:spcBef>
                  <a:spcPct val="0"/>
                </a:spcBef>
              </a:pPr>
              <a:t>0</a:t>
            </a:fld>
            <a:endParaRPr lang="sv-SE" altLang="sv-SE" sz="1000" noProof="1"/>
          </a:p>
        </p:txBody>
      </p:sp>
      <p:sp>
        <p:nvSpPr>
          <p:cNvPr id="278532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000" noProof="1"/>
              <a:t>2009-11-17</a:t>
            </a:r>
          </a:p>
        </p:txBody>
      </p:sp>
      <p:sp>
        <p:nvSpPr>
          <p:cNvPr id="2785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6100" y="942975"/>
            <a:ext cx="1958975" cy="838200"/>
          </a:xfrm>
        </p:spPr>
        <p:txBody>
          <a:bodyPr/>
          <a:lstStyle/>
          <a:p>
            <a:pPr defTabSz="7607300" eaLnBrk="1" hangingPunct="1"/>
            <a:r>
              <a:rPr lang="sv-SE" altLang="sv-SE" noProof="1" smtClean="0">
                <a:solidFill>
                  <a:srgbClr val="000000"/>
                </a:solidFill>
              </a:rPr>
              <a:t>Cykeldiagram</a:t>
            </a:r>
          </a:p>
        </p:txBody>
      </p:sp>
      <p:sp>
        <p:nvSpPr>
          <p:cNvPr id="278566" name="Oval 38"/>
          <p:cNvSpPr>
            <a:spLocks noChangeArrowheads="1"/>
          </p:cNvSpPr>
          <p:nvPr/>
        </p:nvSpPr>
        <p:spPr bwMode="auto">
          <a:xfrm>
            <a:off x="3835400" y="2768600"/>
            <a:ext cx="2127250" cy="20129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grpSp>
        <p:nvGrpSpPr>
          <p:cNvPr id="278570" name="Group 42"/>
          <p:cNvGrpSpPr>
            <a:grpSpLocks/>
          </p:cNvGrpSpPr>
          <p:nvPr/>
        </p:nvGrpSpPr>
        <p:grpSpPr bwMode="auto">
          <a:xfrm>
            <a:off x="3746500" y="2611438"/>
            <a:ext cx="2282825" cy="2303462"/>
            <a:chOff x="1907" y="1455"/>
            <a:chExt cx="1438" cy="1451"/>
          </a:xfrm>
        </p:grpSpPr>
        <p:sp>
          <p:nvSpPr>
            <p:cNvPr id="278563" name="AutoShape 35"/>
            <p:cNvSpPr>
              <a:spLocks/>
            </p:cNvSpPr>
            <p:nvPr/>
          </p:nvSpPr>
          <p:spPr bwMode="auto">
            <a:xfrm rot="34976697">
              <a:off x="1911" y="1470"/>
              <a:ext cx="1405" cy="1404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-1408483"/>
                <a:gd name="G5" fmla="+- G4 10800 0"/>
                <a:gd name="G6" fmla="cos 10800 -1408483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0856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</a:path>
              </a:pathLst>
            </a:custGeom>
            <a:noFill/>
            <a:ln w="279400">
              <a:solidFill>
                <a:schemeClr val="accent2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sv-SE" altLang="sv-SE" sz="1600" noProof="1"/>
            </a:p>
          </p:txBody>
        </p:sp>
        <p:sp>
          <p:nvSpPr>
            <p:cNvPr id="278562" name="AutoShape 34"/>
            <p:cNvSpPr>
              <a:spLocks/>
            </p:cNvSpPr>
            <p:nvPr/>
          </p:nvSpPr>
          <p:spPr bwMode="auto">
            <a:xfrm rot="32191626">
              <a:off x="1910" y="1493"/>
              <a:ext cx="1405" cy="1404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-1408483"/>
                <a:gd name="G5" fmla="+- G4 10800 0"/>
                <a:gd name="G6" fmla="cos 10800 -1408483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0856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</a:path>
              </a:pathLst>
            </a:custGeom>
            <a:noFill/>
            <a:ln w="279400" algn="ctr">
              <a:solidFill>
                <a:schemeClr val="hlink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sv-SE" altLang="sv-SE" sz="1600" noProof="1"/>
            </a:p>
          </p:txBody>
        </p:sp>
        <p:sp>
          <p:nvSpPr>
            <p:cNvPr id="278560" name="AutoShape 32"/>
            <p:cNvSpPr>
              <a:spLocks/>
            </p:cNvSpPr>
            <p:nvPr/>
          </p:nvSpPr>
          <p:spPr bwMode="auto">
            <a:xfrm rot="29598809">
              <a:off x="1915" y="1490"/>
              <a:ext cx="1405" cy="1404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-1408483"/>
                <a:gd name="G5" fmla="+- G4 10800 0"/>
                <a:gd name="G6" fmla="cos 10800 -1408483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0856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</a:path>
              </a:pathLst>
            </a:custGeom>
            <a:noFill/>
            <a:ln w="279400">
              <a:solidFill>
                <a:schemeClr val="accent2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sv-SE" altLang="sv-SE" sz="1600" noProof="1"/>
            </a:p>
          </p:txBody>
        </p:sp>
        <p:sp>
          <p:nvSpPr>
            <p:cNvPr id="278559" name="AutoShape 31"/>
            <p:cNvSpPr>
              <a:spLocks/>
            </p:cNvSpPr>
            <p:nvPr/>
          </p:nvSpPr>
          <p:spPr bwMode="auto">
            <a:xfrm rot="4977615">
              <a:off x="1929" y="1477"/>
              <a:ext cx="1405" cy="1404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-1408483"/>
                <a:gd name="G5" fmla="+- G4 10800 0"/>
                <a:gd name="G6" fmla="cos 10800 -1408483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0856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</a:path>
              </a:pathLst>
            </a:custGeom>
            <a:noFill/>
            <a:ln w="279400" algn="ctr">
              <a:solidFill>
                <a:schemeClr val="hlink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78558" name="AutoShape 30"/>
            <p:cNvSpPr>
              <a:spLocks/>
            </p:cNvSpPr>
            <p:nvPr/>
          </p:nvSpPr>
          <p:spPr bwMode="auto">
            <a:xfrm rot="23913944">
              <a:off x="1916" y="1455"/>
              <a:ext cx="1405" cy="1404"/>
            </a:xfrm>
            <a:custGeom>
              <a:avLst/>
              <a:gdLst>
                <a:gd name="G0" fmla="sin 10800 -5936224"/>
                <a:gd name="G1" fmla="+- G0 10800 0"/>
                <a:gd name="G2" fmla="cos 10800 -5936224"/>
                <a:gd name="G3" fmla="+- G2 10800 0"/>
                <a:gd name="G4" fmla="sin 10800 -1543685"/>
                <a:gd name="G5" fmla="+- G4 10800 0"/>
                <a:gd name="G6" fmla="cos 10800 -1543685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0856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690" y="0"/>
                  </a:moveTo>
                  <a:cubicBezTo>
                    <a:pt x="10726" y="0"/>
                    <a:pt x="10763" y="0"/>
                    <a:pt x="10800" y="0"/>
                  </a:cubicBezTo>
                  <a:cubicBezTo>
                    <a:pt x="15095" y="0"/>
                    <a:pt x="18983" y="2546"/>
                    <a:pt x="20700" y="6483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690" y="0"/>
                  </a:moveTo>
                  <a:cubicBezTo>
                    <a:pt x="10726" y="0"/>
                    <a:pt x="10763" y="0"/>
                    <a:pt x="10800" y="0"/>
                  </a:cubicBezTo>
                  <a:cubicBezTo>
                    <a:pt x="15095" y="0"/>
                    <a:pt x="18983" y="2546"/>
                    <a:pt x="20700" y="6483"/>
                  </a:cubicBezTo>
                </a:path>
              </a:pathLst>
            </a:custGeom>
            <a:noFill/>
            <a:ln w="279400">
              <a:solidFill>
                <a:schemeClr val="accent2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78557" name="AutoShape 29"/>
            <p:cNvSpPr>
              <a:spLocks/>
            </p:cNvSpPr>
            <p:nvPr/>
          </p:nvSpPr>
          <p:spPr bwMode="auto">
            <a:xfrm rot="20870306">
              <a:off x="1926" y="1489"/>
              <a:ext cx="1405" cy="1404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-1408483"/>
                <a:gd name="G5" fmla="+- G4 10800 0"/>
                <a:gd name="G6" fmla="cos 10800 -1408483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0856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</a:path>
              </a:pathLst>
            </a:custGeom>
            <a:noFill/>
            <a:ln w="279400" algn="ctr">
              <a:solidFill>
                <a:schemeClr val="hlink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 altLang="sv-SE" sz="1600" noProof="1"/>
            </a:p>
          </p:txBody>
        </p:sp>
        <p:sp>
          <p:nvSpPr>
            <p:cNvPr id="278556" name="AutoShape 28"/>
            <p:cNvSpPr>
              <a:spLocks/>
            </p:cNvSpPr>
            <p:nvPr/>
          </p:nvSpPr>
          <p:spPr bwMode="auto">
            <a:xfrm rot="18565895">
              <a:off x="1940" y="1494"/>
              <a:ext cx="1405" cy="1404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-1408483"/>
                <a:gd name="G5" fmla="+- G4 10800 0"/>
                <a:gd name="G6" fmla="cos 10800 -1408483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0856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</a:path>
              </a:pathLst>
            </a:custGeom>
            <a:noFill/>
            <a:ln w="279400">
              <a:solidFill>
                <a:schemeClr val="accent2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78543" name="AutoShape 15"/>
            <p:cNvSpPr>
              <a:spLocks/>
            </p:cNvSpPr>
            <p:nvPr/>
          </p:nvSpPr>
          <p:spPr bwMode="auto">
            <a:xfrm rot="16200000">
              <a:off x="1906" y="1502"/>
              <a:ext cx="1405" cy="1404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-1408483"/>
                <a:gd name="G5" fmla="+- G4 10800 0"/>
                <a:gd name="G6" fmla="cos 10800 -1408483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0856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5237" y="0"/>
                    <a:pt x="19223" y="2714"/>
                    <a:pt x="20848" y="6843"/>
                  </a:cubicBezTo>
                </a:path>
              </a:pathLst>
            </a:custGeom>
            <a:noFill/>
            <a:ln w="279400">
              <a:solidFill>
                <a:schemeClr val="hlink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78564" name="AutoShape 36"/>
            <p:cNvSpPr>
              <a:spLocks/>
            </p:cNvSpPr>
            <p:nvPr/>
          </p:nvSpPr>
          <p:spPr bwMode="auto">
            <a:xfrm rot="59017335">
              <a:off x="1914" y="1472"/>
              <a:ext cx="1405" cy="1404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-4067775"/>
                <a:gd name="G5" fmla="+- G4 10800 0"/>
                <a:gd name="G6" fmla="cos 10800 -4067775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0856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2563" y="0"/>
                    <a:pt x="14300" y="431"/>
                    <a:pt x="15858" y="1257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0"/>
                    <a:pt x="10800" y="0"/>
                  </a:cubicBezTo>
                  <a:cubicBezTo>
                    <a:pt x="12563" y="0"/>
                    <a:pt x="14300" y="431"/>
                    <a:pt x="15858" y="1257"/>
                  </a:cubicBezTo>
                </a:path>
              </a:pathLst>
            </a:custGeom>
            <a:noFill/>
            <a:ln w="279400">
              <a:solidFill>
                <a:schemeClr val="accent2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sv-SE" altLang="sv-SE" sz="1600" noProof="1"/>
            </a:p>
          </p:txBody>
        </p:sp>
      </p:grpSp>
      <p:sp>
        <p:nvSpPr>
          <p:cNvPr id="278572" name="Text Box 44"/>
          <p:cNvSpPr txBox="1">
            <a:spLocks noChangeArrowheads="1"/>
          </p:cNvSpPr>
          <p:nvPr/>
        </p:nvSpPr>
        <p:spPr bwMode="auto">
          <a:xfrm>
            <a:off x="1296988" y="2217738"/>
            <a:ext cx="73025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 altLang="sv-SE" sz="800" noProof="1"/>
          </a:p>
        </p:txBody>
      </p:sp>
      <p:sp>
        <p:nvSpPr>
          <p:cNvPr id="278573" name="Text Box 45"/>
          <p:cNvSpPr txBox="1">
            <a:spLocks noChangeArrowheads="1"/>
          </p:cNvSpPr>
          <p:nvPr/>
        </p:nvSpPr>
        <p:spPr bwMode="auto">
          <a:xfrm rot="-221197">
            <a:off x="4316413" y="2608263"/>
            <a:ext cx="830262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800" noProof="1">
                <a:solidFill>
                  <a:schemeClr val="bg1"/>
                </a:solidFill>
              </a:rPr>
              <a:t>Identifiera behov</a:t>
            </a:r>
          </a:p>
        </p:txBody>
      </p:sp>
      <p:sp>
        <p:nvSpPr>
          <p:cNvPr id="278574" name="Text Box 46"/>
          <p:cNvSpPr txBox="1">
            <a:spLocks noChangeArrowheads="1"/>
          </p:cNvSpPr>
          <p:nvPr/>
        </p:nvSpPr>
        <p:spPr bwMode="auto">
          <a:xfrm rot="1618075">
            <a:off x="5075238" y="2836863"/>
            <a:ext cx="757237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800" noProof="1"/>
              <a:t>Formulera krav</a:t>
            </a:r>
          </a:p>
        </p:txBody>
      </p:sp>
      <p:sp>
        <p:nvSpPr>
          <p:cNvPr id="278575" name="Text Box 47"/>
          <p:cNvSpPr txBox="1">
            <a:spLocks noChangeArrowheads="1"/>
          </p:cNvSpPr>
          <p:nvPr/>
        </p:nvSpPr>
        <p:spPr bwMode="auto">
          <a:xfrm rot="4613268">
            <a:off x="5568951" y="3408362"/>
            <a:ext cx="6842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800" noProof="1">
                <a:solidFill>
                  <a:schemeClr val="bg1"/>
                </a:solidFill>
              </a:rPr>
              <a:t>Prekvalificera</a:t>
            </a:r>
          </a:p>
        </p:txBody>
      </p:sp>
      <p:sp>
        <p:nvSpPr>
          <p:cNvPr id="278576" name="Text Box 48"/>
          <p:cNvSpPr txBox="1">
            <a:spLocks noChangeArrowheads="1"/>
          </p:cNvSpPr>
          <p:nvPr/>
        </p:nvSpPr>
        <p:spPr bwMode="auto">
          <a:xfrm rot="6889531">
            <a:off x="5620544" y="4171157"/>
            <a:ext cx="52070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800" noProof="1"/>
              <a:t>Kvalficera</a:t>
            </a:r>
          </a:p>
        </p:txBody>
      </p:sp>
      <p:sp>
        <p:nvSpPr>
          <p:cNvPr id="278577" name="Text Box 49"/>
          <p:cNvSpPr txBox="1">
            <a:spLocks noChangeArrowheads="1"/>
          </p:cNvSpPr>
          <p:nvPr/>
        </p:nvSpPr>
        <p:spPr bwMode="auto">
          <a:xfrm>
            <a:off x="4768850" y="4776788"/>
            <a:ext cx="53340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800" noProof="1">
                <a:solidFill>
                  <a:schemeClr val="bg1"/>
                </a:solidFill>
              </a:rPr>
              <a:t>Förhandla</a:t>
            </a:r>
          </a:p>
        </p:txBody>
      </p:sp>
      <p:sp>
        <p:nvSpPr>
          <p:cNvPr id="278578" name="Text Box 50"/>
          <p:cNvSpPr txBox="1">
            <a:spLocks noChangeArrowheads="1"/>
          </p:cNvSpPr>
          <p:nvPr/>
        </p:nvSpPr>
        <p:spPr bwMode="auto">
          <a:xfrm rot="2046153">
            <a:off x="3873500" y="4564063"/>
            <a:ext cx="652463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800" noProof="1"/>
              <a:t>Teckna avtal</a:t>
            </a:r>
          </a:p>
        </p:txBody>
      </p:sp>
      <p:sp>
        <p:nvSpPr>
          <p:cNvPr id="278579" name="Text Box 51"/>
          <p:cNvSpPr txBox="1">
            <a:spLocks noChangeArrowheads="1"/>
          </p:cNvSpPr>
          <p:nvPr/>
        </p:nvSpPr>
        <p:spPr bwMode="auto">
          <a:xfrm rot="5118387">
            <a:off x="3533776" y="3836987"/>
            <a:ext cx="4937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800" noProof="1">
                <a:solidFill>
                  <a:schemeClr val="bg1"/>
                </a:solidFill>
              </a:rPr>
              <a:t>Leverans</a:t>
            </a:r>
          </a:p>
        </p:txBody>
      </p:sp>
      <p:sp>
        <p:nvSpPr>
          <p:cNvPr id="278580" name="Text Box 52"/>
          <p:cNvSpPr txBox="1">
            <a:spLocks noChangeArrowheads="1"/>
          </p:cNvSpPr>
          <p:nvPr/>
        </p:nvSpPr>
        <p:spPr bwMode="auto">
          <a:xfrm rot="-3414085">
            <a:off x="3706813" y="3027363"/>
            <a:ext cx="595312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800" noProof="1"/>
              <a:t>Konsumera</a:t>
            </a:r>
          </a:p>
        </p:txBody>
      </p:sp>
      <p:sp>
        <p:nvSpPr>
          <p:cNvPr id="278581" name="Text Box 53"/>
          <p:cNvSpPr txBox="1">
            <a:spLocks noChangeArrowheads="1"/>
          </p:cNvSpPr>
          <p:nvPr/>
        </p:nvSpPr>
        <p:spPr bwMode="auto">
          <a:xfrm rot="1536929">
            <a:off x="5211763" y="2176463"/>
            <a:ext cx="11969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>
                <a:solidFill>
                  <a:schemeClr val="bg1"/>
                </a:solidFill>
              </a:rPr>
              <a:t>Strategiskt inköp</a:t>
            </a:r>
          </a:p>
        </p:txBody>
      </p:sp>
      <p:sp>
        <p:nvSpPr>
          <p:cNvPr id="278582" name="Text Box 54"/>
          <p:cNvSpPr txBox="1">
            <a:spLocks noChangeArrowheads="1"/>
          </p:cNvSpPr>
          <p:nvPr/>
        </p:nvSpPr>
        <p:spPr bwMode="auto">
          <a:xfrm rot="-858398">
            <a:off x="4822825" y="5297488"/>
            <a:ext cx="10033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>
                <a:solidFill>
                  <a:schemeClr val="bg1"/>
                </a:solidFill>
              </a:rPr>
              <a:t>Taktiskt inköp</a:t>
            </a:r>
          </a:p>
        </p:txBody>
      </p:sp>
      <p:sp>
        <p:nvSpPr>
          <p:cNvPr id="278583" name="Text Box 55"/>
          <p:cNvSpPr txBox="1">
            <a:spLocks noChangeArrowheads="1"/>
          </p:cNvSpPr>
          <p:nvPr/>
        </p:nvSpPr>
        <p:spPr bwMode="auto">
          <a:xfrm rot="-4263813">
            <a:off x="2659856" y="3023394"/>
            <a:ext cx="109537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>
                <a:solidFill>
                  <a:schemeClr val="bg1"/>
                </a:solidFill>
              </a:rPr>
              <a:t>Operativt inköp</a:t>
            </a:r>
          </a:p>
        </p:txBody>
      </p:sp>
      <p:sp>
        <p:nvSpPr>
          <p:cNvPr id="278584" name="Text Box 56"/>
          <p:cNvSpPr txBox="1">
            <a:spLocks noChangeArrowheads="1"/>
          </p:cNvSpPr>
          <p:nvPr/>
        </p:nvSpPr>
        <p:spPr bwMode="auto">
          <a:xfrm>
            <a:off x="4419600" y="3643313"/>
            <a:ext cx="944563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b="1"/>
              <a:t>Inköpscykel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A4 (210 x 297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Wingdings</vt:lpstr>
      <vt:lpstr>Times New Roman</vt:lpstr>
      <vt:lpstr>1108 Inköpsmodeller XFb</vt:lpstr>
      <vt:lpstr>EFFSO ppt bkg 070930</vt:lpstr>
      <vt:lpstr>Cykeldiagram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Cykeldiagram</dc:title>
  <dc:creator/>
  <cp:lastModifiedBy/>
  <cp:revision>62</cp:revision>
  <dcterms:created xsi:type="dcterms:W3CDTF">2009-08-28T15:39:23Z</dcterms:created>
  <dcterms:modified xsi:type="dcterms:W3CDTF">2021-05-25T20:57:53Z</dcterms:modified>
</cp:coreProperties>
</file>