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handoutMasterIdLst>
    <p:handoutMasterId r:id="rId5"/>
  </p:handoutMasterIdLst>
  <p:sldIdLst>
    <p:sldId id="350" r:id="rId3"/>
  </p:sldIdLst>
  <p:sldSz cx="12801600" cy="9601200" type="A3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002E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5" autoAdjust="0"/>
    <p:restoredTop sz="94575" autoAdjust="0"/>
  </p:normalViewPr>
  <p:slideViewPr>
    <p:cSldViewPr snapToGrid="0">
      <p:cViewPr varScale="1">
        <p:scale>
          <a:sx n="58" d="100"/>
          <a:sy n="58" d="100"/>
        </p:scale>
        <p:origin x="1412" y="6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0" hangingPunct="0">
              <a:defRPr/>
            </a:lvl1pPr>
          </a:lstStyle>
          <a:p>
            <a:endParaRPr lang="sv-SE" altLang="sv-SE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/>
            </a:lvl1pPr>
          </a:lstStyle>
          <a:p>
            <a:fld id="{A0D04FB7-8C22-4161-8BB1-70FB04F40DD9}" type="datetimeFigureOut">
              <a:rPr lang="sv-SE" altLang="sv-SE"/>
              <a:pPr/>
              <a:t>2021-05-25</a:t>
            </a:fld>
            <a:endParaRPr lang="sv-SE" altLang="sv-SE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0" hangingPunct="0">
              <a:defRPr/>
            </a:lvl1pPr>
          </a:lstStyle>
          <a:p>
            <a:endParaRPr lang="sv-SE" altLang="sv-SE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/>
            </a:lvl1pPr>
          </a:lstStyle>
          <a:p>
            <a:fld id="{A5DC7640-E4C3-42FC-B952-478221346E7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4001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noProof="1"/>
            </a:lvl1pPr>
          </a:lstStyle>
          <a:p>
            <a:endParaRPr lang="sv-SE" altLang="sv-S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noProof="1"/>
            </a:lvl1pPr>
          </a:lstStyle>
          <a:p>
            <a:endParaRPr lang="sv-SE" altLang="sv-SE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noProof="1"/>
            </a:lvl1pPr>
          </a:lstStyle>
          <a:p>
            <a:endParaRPr lang="sv-SE" altLang="sv-SE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/>
            </a:lvl1pPr>
          </a:lstStyle>
          <a:p>
            <a:fld id="{FFDEC011-67D7-4EC9-9527-B1F07799B8E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942369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985838" y="768350"/>
            <a:ext cx="5127625" cy="383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52931" name="Rectangle 3"/>
          <p:cNvSpPr txBox="1">
            <a:spLocks noChangeArrowheads="1"/>
          </p:cNvSpPr>
          <p:nvPr>
            <p:ph type="body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7488" tIns="50694" rIns="97488" bIns="50694" anchor="b"/>
          <a:lstStyle>
            <a:lvl1pPr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53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06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859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defTabSz="487363" eaLnBrk="0" hangingPunct="0"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algn="ctr" defTabSz="4873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90600" algn="l"/>
                <a:tab pos="1981200" algn="l"/>
                <a:tab pos="2971800" algn="l"/>
                <a:tab pos="3962400" algn="l"/>
                <a:tab pos="4953000" algn="l"/>
                <a:tab pos="5943600" algn="l"/>
                <a:tab pos="6932613" algn="l"/>
                <a:tab pos="7923213" algn="l"/>
                <a:tab pos="8913813" algn="l"/>
                <a:tab pos="9904413" algn="l"/>
                <a:tab pos="108950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41C56545-84C9-40DE-B0B3-8F861872316D}" type="slidenum">
              <a:rPr lang="en-US" altLang="sv-SE" sz="13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0</a:t>
            </a:fld>
            <a:endParaRPr lang="en-US" altLang="sv-SE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7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271588"/>
            <a:ext cx="7119938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4191000" y="8888413"/>
            <a:ext cx="4425950" cy="212725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008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043DD-5112-4176-AC8F-0DE3FC336FD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3466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4A207-EB37-4110-AFBE-63737DF5C5D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5977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12801600" cy="961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8832850"/>
            <a:ext cx="70040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25" y="1271588"/>
            <a:ext cx="7119938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389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47F32-0683-4B21-9632-8C9E97E0FE1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18182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4773C-D9DA-43A8-8B1C-CA01EA283C1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53815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1F118-0BE2-4149-934A-0AF0274E583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2812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20A6A-2150-480B-B617-CABC3540A51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86983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0AB64-6544-41A9-8B7E-118294DA67D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74073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392C9-CB9E-4DF3-839E-09B73D9B182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25611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28CDE-4045-466B-A3BA-995A7F6E50A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275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90D30-7767-44B3-8E7D-EED7C018C76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88325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72000" tIns="72000" rIns="72000" bIns="36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F8BE3-4816-4D0D-AFB6-93CFA759602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77621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C09CF-00CB-4961-9B25-ABC033C08F6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74868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E7F6A-1F74-4669-92FE-119F047642B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98601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434D5-7083-42F6-902D-0EAC712AB92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178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CD0D3-D8D3-451D-ABD4-0DF8A207764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785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08C35-656A-473B-97A5-E45566CA53A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1036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BE358-A071-4775-B476-F26AB1CB91B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7236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B35F6-3C19-4B4D-8D40-58803DA051F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2559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0AC38-74E0-4B9F-95C4-D58A5E473B8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4467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867D7-BBAB-4859-8E61-BFE6DB6E5A5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3798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lIns="72000" tIns="72000" rIns="72000" bIns="36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0459C-1305-4F00-BEE0-E4962918A2E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8766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885825" y="1279525"/>
            <a:ext cx="110299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115888"/>
            <a:ext cx="27701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1387475"/>
            <a:ext cx="110998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667000"/>
            <a:ext cx="11110912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48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2925" y="9213850"/>
            <a:ext cx="4054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1222375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3813" y="9213850"/>
            <a:ext cx="298767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1222375" eaLnBrk="0" hangingPunct="0">
              <a:spcBef>
                <a:spcPct val="0"/>
              </a:spcBef>
              <a:defRPr/>
            </a:lvl1pPr>
          </a:lstStyle>
          <a:p>
            <a:fld id="{F0C2A291-DAE2-462A-90E1-CE08B869ACB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22375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5565775" y="9439275"/>
            <a:ext cx="1735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2188" indent="-3810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7175" indent="-3048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8363" indent="-3048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9550" indent="-306388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067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639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211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783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800" b="1">
                <a:solidFill>
                  <a:schemeClr val="tx2"/>
                </a:solidFill>
              </a:rPr>
              <a:t>Effective Sourcing </a:t>
            </a:r>
            <a:r>
              <a:rPr lang="en-US" altLang="sv-SE" sz="8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8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458788" indent="-4587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712788" indent="-352425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</a:defRPr>
      </a:lvl3pPr>
      <a:lvl4pPr marL="1077913" indent="-36353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900">
          <a:solidFill>
            <a:schemeClr val="tx1"/>
          </a:solidFill>
          <a:latin typeface="+mn-lt"/>
        </a:defRPr>
      </a:lvl4pPr>
      <a:lvl5pPr marL="1385888" indent="-3063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9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12801600" cy="961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21775"/>
            <a:ext cx="128016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885825" y="1279525"/>
            <a:ext cx="110299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1600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115888"/>
            <a:ext cx="2770187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15975" y="1387475"/>
            <a:ext cx="110998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4863" y="2667000"/>
            <a:ext cx="11110912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214" tIns="96214" rIns="96214" bIns="48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2925" y="9213850"/>
            <a:ext cx="4054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1222375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3813" y="9213850"/>
            <a:ext cx="2987675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1222375" eaLnBrk="0" hangingPunct="0">
              <a:spcBef>
                <a:spcPct val="0"/>
              </a:spcBef>
              <a:defRPr/>
            </a:lvl1pPr>
          </a:lstStyle>
          <a:p>
            <a:fld id="{F263B5C5-250E-4249-B99B-C4941F1AE92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1222375" eaLnBrk="0" hangingPunct="0">
              <a:spcBef>
                <a:spcPct val="0"/>
              </a:spcBef>
              <a:defRPr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5565775" y="9439275"/>
            <a:ext cx="1671638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2188" indent="-3810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7175" indent="-3048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38363" indent="-304800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749550" indent="-306388"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067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639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211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78350" indent="-306388"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800" b="1">
                <a:solidFill>
                  <a:schemeClr val="tx2"/>
                </a:solidFill>
              </a:rPr>
              <a:t>Effective Sourcing </a:t>
            </a:r>
            <a:r>
              <a:rPr lang="en-US" altLang="sv-SE" sz="8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8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defTabSz="1222375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458788" indent="-4587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71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latin typeface="+mn-lt"/>
        </a:defRPr>
      </a:lvl2pPr>
      <a:lvl3pPr marL="712788" indent="-352425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</a:defRPr>
      </a:lvl3pPr>
      <a:lvl4pPr marL="1077913" indent="-36353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900">
          <a:solidFill>
            <a:schemeClr val="tx1"/>
          </a:solidFill>
          <a:latin typeface="+mn-lt"/>
        </a:defRPr>
      </a:lvl4pPr>
      <a:lvl5pPr marL="1385888" indent="-306388" algn="l" defTabSz="1222375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9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4352925" y="9213850"/>
            <a:ext cx="40528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11188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2375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31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03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575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47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19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 sz="1300">
                <a:solidFill>
                  <a:srgbClr val="000000"/>
                </a:solidFill>
              </a:rPr>
              <a:t>Ganttschema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8912225" y="9213850"/>
            <a:ext cx="29860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11188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2375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31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03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575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47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19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78E03277-924B-4175-8773-D7F1BF58B841}" type="slidenum">
              <a:rPr lang="en-US" altLang="sv-SE" sz="13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0</a:t>
            </a:fld>
            <a:endParaRPr lang="en-US" altLang="sv-SE" sz="1300">
              <a:solidFill>
                <a:srgbClr val="000000"/>
              </a:solidFill>
            </a:endParaRP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04863" y="9217025"/>
            <a:ext cx="2986087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11188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2375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31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03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575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47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19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300">
                <a:solidFill>
                  <a:srgbClr val="000000"/>
                </a:solidFill>
              </a:rPr>
              <a:t>2009-09-25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815975" y="1387475"/>
            <a:ext cx="110966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214" tIns="96214" rIns="96214" bIns="61096"/>
          <a:lstStyle>
            <a:lvl1pPr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11188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2375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335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43163" defTabSz="600075" eaLnBrk="0" hangingPunct="0"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003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575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147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71963" algn="ctr" defTabSz="600075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1222375" algn="l"/>
                <a:tab pos="2443163" algn="l"/>
                <a:tab pos="3665538" algn="l"/>
                <a:tab pos="4887913" algn="l"/>
                <a:tab pos="6110288" algn="l"/>
                <a:tab pos="7331075" algn="l"/>
                <a:tab pos="8553450" algn="l"/>
                <a:tab pos="9775825" algn="l"/>
                <a:tab pos="10996613" algn="l"/>
                <a:tab pos="12218988" algn="l"/>
                <a:tab pos="1344136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2400" b="1">
                <a:solidFill>
                  <a:srgbClr val="000000"/>
                </a:solidFill>
              </a:rPr>
              <a:t>Ganttschema (indata från kalkylark)</a:t>
            </a:r>
            <a:endParaRPr lang="en-US" altLang="sv-SE" sz="2400" b="1">
              <a:solidFill>
                <a:srgbClr val="000000"/>
              </a:solidFill>
            </a:endParaRPr>
          </a:p>
        </p:txBody>
      </p:sp>
      <p:sp>
        <p:nvSpPr>
          <p:cNvPr id="251949" name="Oval 45"/>
          <p:cNvSpPr>
            <a:spLocks noChangeArrowheads="1"/>
          </p:cNvSpPr>
          <p:nvPr/>
        </p:nvSpPr>
        <p:spPr bwMode="auto">
          <a:xfrm>
            <a:off x="-3814763" y="6264275"/>
            <a:ext cx="131763" cy="131763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graphicFrame>
        <p:nvGraphicFramePr>
          <p:cNvPr id="251959" name="Object 55"/>
          <p:cNvGraphicFramePr>
            <a:graphicFrameLocks noChangeAspect="1"/>
          </p:cNvGraphicFramePr>
          <p:nvPr/>
        </p:nvGraphicFramePr>
        <p:xfrm>
          <a:off x="1549400" y="2006600"/>
          <a:ext cx="9969500" cy="651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61" name="Diagram" r:id="rId4" imgW="5191125" imgH="3390900" progId="Excel.Chart.8">
                  <p:embed/>
                </p:oleObj>
              </mc:Choice>
              <mc:Fallback>
                <p:oleObj name="Diagram" r:id="rId4" imgW="5191125" imgH="3390900" progId="Excel.Chart.8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2006600"/>
                        <a:ext cx="9969500" cy="651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60" name="Text Box 56"/>
          <p:cNvSpPr txBox="1">
            <a:spLocks noChangeArrowheads="1"/>
          </p:cNvSpPr>
          <p:nvPr/>
        </p:nvSpPr>
        <p:spPr bwMode="auto">
          <a:xfrm>
            <a:off x="203200" y="8413750"/>
            <a:ext cx="7716838" cy="579438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>
            <a:lvl1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1222375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v-SE" altLang="sv-SE" sz="1300"/>
              <a:t>Dubbelklicka på diagrammet och klicka på fliken ”tidsdata” för att ändra tider och namn på aktiviteter. </a:t>
            </a:r>
          </a:p>
          <a:p>
            <a:pPr algn="l" eaLnBrk="1" hangingPunct="1"/>
            <a:r>
              <a:rPr lang="sv-SE" altLang="sv-SE" sz="1300"/>
              <a:t>När data är ändrade så klicka tillbaka på Ganttschema och tryck ’Esc’. Ta bort denna lilla förklaringsruta.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A3 (297 x 420 mm)</PresentationFormat>
  <Paragraphs>7</Paragraphs>
  <Slides>1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Wingdings</vt:lpstr>
      <vt:lpstr>Times New Roman</vt:lpstr>
      <vt:lpstr>1108 Inköpsmodeller XFb</vt:lpstr>
      <vt:lpstr>EFFSO ppt bkg 070930</vt:lpstr>
      <vt:lpstr>Microsoft Excel-diagram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Ganttschema</dc:title>
  <dc:creator/>
  <cp:lastModifiedBy/>
  <cp:revision>48</cp:revision>
  <dcterms:created xsi:type="dcterms:W3CDTF">2009-08-28T15:39:23Z</dcterms:created>
  <dcterms:modified xsi:type="dcterms:W3CDTF">2021-05-25T21:18:37Z</dcterms:modified>
</cp:coreProperties>
</file>