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6"/>
  </p:notesMasterIdLst>
  <p:sldIdLst>
    <p:sldId id="256" r:id="rId5"/>
  </p:sldIdLst>
  <p:sldSz cx="9907588" cy="6858000"/>
  <p:notesSz cx="6858000" cy="9144000"/>
  <p:defaultTextStyle>
    <a:defPPr>
      <a:defRPr lang="en-GB"/>
    </a:defPPr>
    <a:lvl1pPr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ctr" defTabSz="449263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904" y="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Img"/>
          </p:nvPr>
        </p:nvSpPr>
        <p:spPr bwMode="auto">
          <a:xfrm>
            <a:off x="952500" y="685800"/>
            <a:ext cx="4949825" cy="342582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5126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altLang="sv-SE" smtClean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FBBEAE11-1D75-46E6-8D28-27FF722FD858}" type="slidenum">
              <a:rPr lang="en-US" altLang="sv-SE"/>
              <a:pPr/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26778744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4E976AA-7164-4D79-8932-579A611062CF}" type="slidenum">
              <a:rPr lang="en-US" altLang="sv-SE"/>
              <a:pPr/>
              <a:t>1</a:t>
            </a:fld>
            <a:endParaRPr lang="en-US" altLang="sv-SE"/>
          </a:p>
        </p:txBody>
      </p:sp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717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42FDA6C8-39D7-41CB-8417-A71552543075}" type="slidenum">
              <a:rPr lang="en-US" altLang="sv-SE" sz="1200"/>
              <a:pPr algn="r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sv-SE" sz="1200"/>
          </a:p>
        </p:txBody>
      </p:sp>
    </p:spTree>
    <p:extLst>
      <p:ext uri="{BB962C8B-B14F-4D97-AF65-F5344CB8AC3E}">
        <p14:creationId xmlns:p14="http://schemas.microsoft.com/office/powerpoint/2010/main" val="3412823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DBEB326-29B6-4490-B2BF-B08F2EFED504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387431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0C1DA5A-6BD6-434D-B1E2-D348094B6C7F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17922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69138" y="990600"/>
            <a:ext cx="2147887" cy="53308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94438" cy="53308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FF3EDB2-51F4-4501-8365-6159216EE9B0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4162063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EFE2929-0ACC-4ED1-8295-DB567B931876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732263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1DFFFBD-A621-4594-9CD5-810C10D07B78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944875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6A78CCA-9092-4ADC-9285-F7DB8D0452AF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075707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21163" cy="44164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5863" y="1905000"/>
            <a:ext cx="4221162" cy="44164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216EA02-D158-46DC-994D-9B22131ABD72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244590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9CB295F-740E-4807-A1B1-885E019A70DA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9" name="Platshållare för datum 8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785289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D679DBC-A458-461E-8870-DD2CB5F435DE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58979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784FBEE-8685-4CB6-8293-D13E76B932A0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135026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57DDCCE-F063-4B74-AFA2-95D4797CC0F5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786902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98D5900-0226-45D3-97D2-6C0AE4A6BE5D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42629766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9F5ADD7-9129-48D5-B006-8440976D2669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750042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B11C25C-F74F-454E-BC16-A3199AB58B00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7073150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69138" y="990600"/>
            <a:ext cx="2147887" cy="53308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94438" cy="53308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5C16ACF-CF90-4C39-B2E2-0F5165B39F12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8833861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64482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3919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0418075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21163" cy="44164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5863" y="1905000"/>
            <a:ext cx="4221162" cy="44164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08438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05820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77185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166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D8A5852-45CB-44F4-A6E0-C0C8DC2A9A72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2641174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2217766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8133493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01849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69138" y="990600"/>
            <a:ext cx="2147887" cy="53308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94438" cy="53308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5484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310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310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7884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59355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55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5513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608997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21163" cy="44164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5863" y="1905000"/>
            <a:ext cx="4221162" cy="44164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92424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27339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861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300" y="1905000"/>
            <a:ext cx="4221163" cy="44164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5863" y="1905000"/>
            <a:ext cx="4221162" cy="44164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C69BDAE-83B2-484E-AD3D-A44EB5955348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97111934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28369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978818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09900132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42481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69138" y="990600"/>
            <a:ext cx="2147887" cy="53308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2300" y="990600"/>
            <a:ext cx="6294438" cy="53308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859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5513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16500" y="1681163"/>
            <a:ext cx="42116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16500" y="2505075"/>
            <a:ext cx="421163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62149D4-430D-47FB-8AFD-E573144EA330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9" name="Platshållare för datum 8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35701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A3E1A16-F98A-40F4-BD74-E64A621E8C4D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779388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58F56DC-DC8A-44CD-9733-0C1990A4609C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1448515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802F497-5E35-49AA-A7C7-63FDC1C2F147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363900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56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65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56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B6F11CD-7C19-4D58-8DF8-F0BEE6AAF758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2009-09-25</a:t>
            </a:r>
          </a:p>
        </p:txBody>
      </p:sp>
    </p:spTree>
    <p:extLst>
      <p:ext uri="{BB962C8B-B14F-4D97-AF65-F5344CB8AC3E}">
        <p14:creationId xmlns:p14="http://schemas.microsoft.com/office/powerpoint/2010/main" val="89791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685800" y="914400"/>
            <a:ext cx="8534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025" y="82550"/>
            <a:ext cx="21431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852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94725" cy="441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368675" y="6581775"/>
            <a:ext cx="3133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897688" y="6581775"/>
            <a:ext cx="2308225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34C07420-1490-48A1-A039-296014824AA0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622300" y="6583363"/>
            <a:ext cx="230822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r>
              <a:rPr lang="sv-SE" altLang="sv-SE"/>
              <a:t>2009-09-25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4303713" y="6742113"/>
            <a:ext cx="13017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en-US" altLang="sv-SE" sz="600" b="1">
                <a:solidFill>
                  <a:srgbClr val="384330"/>
                </a:solidFill>
              </a:rPr>
              <a:t>Effective Sourcing </a:t>
            </a:r>
            <a:r>
              <a:rPr lang="en-US" altLang="sv-SE" sz="600" b="1">
                <a:solidFill>
                  <a:srgbClr val="384330"/>
                </a:solidFill>
                <a:cs typeface="Arial" panose="020B0604020202020204" pitchFamily="34" charset="0"/>
              </a:rPr>
              <a:t>•</a:t>
            </a:r>
            <a:r>
              <a:rPr lang="en-US" altLang="sv-SE" sz="600" b="1">
                <a:solidFill>
                  <a:srgbClr val="384330"/>
                </a:solidFill>
              </a:rPr>
              <a:t> www.effso.com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8" t="15553"/>
          <a:stretch>
            <a:fillRect/>
          </a:stretch>
        </p:blipFill>
        <p:spPr bwMode="auto">
          <a:xfrm>
            <a:off x="0" y="0"/>
            <a:ext cx="9906000" cy="686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13548" t="15553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685800" y="914400"/>
            <a:ext cx="8534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025" y="82550"/>
            <a:ext cx="21431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852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94725" cy="441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3368675" y="6581775"/>
            <a:ext cx="3133725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spcBef>
                <a:spcPct val="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r>
              <a:rPr lang="sv-SE" altLang="sv-SE"/>
              <a:t>Change this in 'View' - 'Header and Footer'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897688" y="6581775"/>
            <a:ext cx="2308225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spcBef>
                <a:spcPct val="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E4AD9643-417C-41C5-902B-22A7DB2E7003}" type="slidenum">
              <a:rPr lang="en-US" altLang="sv-SE"/>
              <a:pPr/>
              <a:t>‹#›</a:t>
            </a:fld>
            <a:endParaRPr lang="en-US" altLang="sv-SE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/>
          </p:nvPr>
        </p:nvSpPr>
        <p:spPr bwMode="auto">
          <a:xfrm>
            <a:off x="622300" y="6583363"/>
            <a:ext cx="2308225" cy="19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spcBef>
                <a:spcPct val="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r>
              <a:rPr lang="sv-SE" altLang="sv-SE"/>
              <a:t>2009-09-25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303713" y="6742113"/>
            <a:ext cx="13017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en-US" altLang="sv-SE" sz="600" b="1">
                <a:solidFill>
                  <a:srgbClr val="384330"/>
                </a:solidFill>
              </a:rPr>
              <a:t>Effective Sourcing </a:t>
            </a:r>
            <a:r>
              <a:rPr lang="en-US" altLang="sv-SE" sz="600" b="1">
                <a:solidFill>
                  <a:srgbClr val="384330"/>
                </a:solidFill>
                <a:cs typeface="Arial" panose="020B0604020202020204" pitchFamily="34" charset="0"/>
              </a:rPr>
              <a:t>•</a:t>
            </a:r>
            <a:r>
              <a:rPr lang="en-US" altLang="sv-SE" sz="600" b="1">
                <a:solidFill>
                  <a:srgbClr val="384330"/>
                </a:solidFill>
              </a:rPr>
              <a:t> www.effso.com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8" y="908050"/>
            <a:ext cx="5510212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3243263" y="6348413"/>
            <a:ext cx="3421062" cy="149225"/>
            <a:chOff x="2043" y="3999"/>
            <a:chExt cx="2155" cy="94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3" y="3999"/>
              <a:ext cx="599" cy="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3" y="3999"/>
              <a:ext cx="580" cy="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7" y="3999"/>
              <a:ext cx="581" cy="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852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94725" cy="441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8" t="15553"/>
          <a:stretch>
            <a:fillRect/>
          </a:stretch>
        </p:blipFill>
        <p:spPr bwMode="auto">
          <a:xfrm>
            <a:off x="0" y="0"/>
            <a:ext cx="9906000" cy="686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13548" t="15553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138" y="6308725"/>
            <a:ext cx="54197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5100"/>
            <a:ext cx="9906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8" y="908050"/>
            <a:ext cx="5510212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990600"/>
            <a:ext cx="85852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rubriktextens format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905000"/>
            <a:ext cx="8594725" cy="441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" tIns="72000" rIns="72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smtClean="0"/>
              <a:t>Klicka för att redigera dispositionstextens format</a:t>
            </a:r>
          </a:p>
          <a:p>
            <a:pPr lvl="1"/>
            <a:r>
              <a:rPr lang="en-GB" altLang="sv-SE" smtClean="0"/>
              <a:t>Andra dispositionsnivån</a:t>
            </a:r>
          </a:p>
          <a:p>
            <a:pPr lvl="2"/>
            <a:r>
              <a:rPr lang="en-GB" altLang="sv-SE" smtClean="0"/>
              <a:t>Tredje dispositionsnivån</a:t>
            </a:r>
          </a:p>
          <a:p>
            <a:pPr lvl="3"/>
            <a:r>
              <a:rPr lang="en-GB" altLang="sv-SE" smtClean="0"/>
              <a:t>Fjärde dispositionsnivån</a:t>
            </a:r>
          </a:p>
          <a:p>
            <a:pPr lvl="4"/>
            <a:r>
              <a:rPr lang="en-GB" altLang="sv-SE" smtClean="0"/>
              <a:t>Femte dispositionsnivån</a:t>
            </a:r>
          </a:p>
          <a:p>
            <a:pPr lvl="4"/>
            <a:r>
              <a:rPr lang="en-GB" altLang="sv-SE" smtClean="0"/>
              <a:t>Sjätte dispositionsnivån</a:t>
            </a:r>
          </a:p>
          <a:p>
            <a:pPr lvl="4"/>
            <a:r>
              <a:rPr lang="en-GB" altLang="sv-SE" smtClean="0"/>
              <a:t>Sjunde dispositionsnivån</a:t>
            </a:r>
          </a:p>
          <a:p>
            <a:pPr lvl="4"/>
            <a:r>
              <a:rPr lang="en-GB" altLang="sv-SE" smtClean="0"/>
              <a:t>Åttonde dispositionsnivån</a:t>
            </a:r>
          </a:p>
          <a:p>
            <a:pPr lvl="4"/>
            <a:r>
              <a:rPr lang="en-GB" altLang="sv-SE" smtClean="0"/>
              <a:t>Nionde dispositionsnivån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6897688" y="6581775"/>
            <a:ext cx="23114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7D50BF98-6113-44A5-AFB4-2FBCA4A238C5}" type="slidenum">
              <a:rPr lang="en-US" altLang="sv-SE" sz="1000"/>
              <a:pPr algn="r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sv-SE" sz="1000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22300" y="6583363"/>
            <a:ext cx="23114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sv-SE" altLang="sv-SE" sz="1000"/>
              <a:t>2012-11-24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31825" y="990600"/>
            <a:ext cx="85883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000" tIns="72000" rIns="72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ctr" defTabSz="449263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sv-SE" altLang="sv-SE" sz="1800" b="1"/>
              <a:t>AQSCI-pyramiden</a:t>
            </a:r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100" y="1341438"/>
            <a:ext cx="4838700" cy="503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-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-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-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Anpassad</PresentationFormat>
  <Paragraphs>5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1</vt:i4>
      </vt:variant>
    </vt:vector>
  </HeadingPairs>
  <TitlesOfParts>
    <vt:vector size="10" baseType="lpstr">
      <vt:lpstr>Times New Roman</vt:lpstr>
      <vt:lpstr>Arial</vt:lpstr>
      <vt:lpstr>Microsoft YaHei</vt:lpstr>
      <vt:lpstr>Lucida Sans Unicode</vt:lpstr>
      <vt:lpstr>Wingdings</vt:lpstr>
      <vt:lpstr>Office-tema</vt:lpstr>
      <vt:lpstr>Office-tema</vt:lpstr>
      <vt:lpstr>Office-tema</vt:lpstr>
      <vt:lpstr>Office-tema</vt:lpstr>
      <vt:lpstr>PowerPoint-presentation</vt:lpstr>
    </vt:vector>
  </TitlesOfParts>
  <Company>EFFSO</Company>
  <LinksUpToDate>false</LinksUpToDate>
  <SharedDoc>false</SharedDoc>
  <HyperlinkBase>http://tools.effso.se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AQSCI-pyramiden</dc:title>
  <dc:creator>Inköparen</dc:creator>
  <cp:keywords>inköpsstrategi, kravspecifikation</cp:keywords>
  <cp:lastModifiedBy>Michèle Sandstedt</cp:lastModifiedBy>
  <cp:revision>2</cp:revision>
  <cp:lastPrinted>1601-01-01T00:00:00Z</cp:lastPrinted>
  <dcterms:created xsi:type="dcterms:W3CDTF">2012-10-24T17:56:04Z</dcterms:created>
  <dcterms:modified xsi:type="dcterms:W3CDTF">2021-05-24T19:11:01Z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Ägare">
    <vt:lpwstr>EFFSO</vt:lpwstr>
  </property>
</Properties>
</file>