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48" r:id="rId1"/>
    <p:sldMasterId id="2147483649" r:id="rId2"/>
    <p:sldMasterId id="2147483650" r:id="rId3"/>
    <p:sldMasterId id="2147483651" r:id="rId4"/>
  </p:sldMasterIdLst>
  <p:notesMasterIdLst>
    <p:notesMasterId r:id="rId7"/>
  </p:notesMasterIdLst>
  <p:sldIdLst>
    <p:sldId id="256" r:id="rId5"/>
    <p:sldId id="257" r:id="rId6"/>
  </p:sldIdLst>
  <p:sldSz cx="9907588" cy="6858000"/>
  <p:notesSz cx="6858000" cy="9144000"/>
  <p:defaultTextStyle>
    <a:defPPr>
      <a:defRPr lang="en-GB"/>
    </a:defPPr>
    <a:lvl1pPr algn="ctr" defTabSz="449263" rtl="0" fontAlgn="base">
      <a:spcBef>
        <a:spcPts val="1000"/>
      </a:spcBef>
      <a:spcAft>
        <a:spcPct val="0"/>
      </a:spcAft>
      <a:buClr>
        <a:srgbClr val="000000"/>
      </a:buClr>
      <a:buSzPct val="100000"/>
      <a:buFont typeface="Arial" panose="020B0604020202020204" pitchFamily="34" charset="0"/>
      <a:defRPr sz="16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1pPr>
    <a:lvl2pPr marL="457200" algn="ctr" defTabSz="449263" rtl="0" fontAlgn="base">
      <a:spcBef>
        <a:spcPts val="1000"/>
      </a:spcBef>
      <a:spcAft>
        <a:spcPct val="0"/>
      </a:spcAft>
      <a:buClr>
        <a:srgbClr val="000000"/>
      </a:buClr>
      <a:buSzPct val="100000"/>
      <a:buFont typeface="Arial" panose="020B0604020202020204" pitchFamily="34" charset="0"/>
      <a:defRPr sz="16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2pPr>
    <a:lvl3pPr marL="914400" algn="ctr" defTabSz="449263" rtl="0" fontAlgn="base">
      <a:spcBef>
        <a:spcPts val="1000"/>
      </a:spcBef>
      <a:spcAft>
        <a:spcPct val="0"/>
      </a:spcAft>
      <a:buClr>
        <a:srgbClr val="000000"/>
      </a:buClr>
      <a:buSzPct val="100000"/>
      <a:buFont typeface="Arial" panose="020B0604020202020204" pitchFamily="34" charset="0"/>
      <a:defRPr sz="16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3pPr>
    <a:lvl4pPr marL="1371600" algn="ctr" defTabSz="449263" rtl="0" fontAlgn="base">
      <a:spcBef>
        <a:spcPts val="1000"/>
      </a:spcBef>
      <a:spcAft>
        <a:spcPct val="0"/>
      </a:spcAft>
      <a:buClr>
        <a:srgbClr val="000000"/>
      </a:buClr>
      <a:buSzPct val="100000"/>
      <a:buFont typeface="Arial" panose="020B0604020202020204" pitchFamily="34" charset="0"/>
      <a:defRPr sz="16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4pPr>
    <a:lvl5pPr marL="1828800" algn="ctr" defTabSz="449263" rtl="0" fontAlgn="base">
      <a:spcBef>
        <a:spcPts val="1000"/>
      </a:spcBef>
      <a:spcAft>
        <a:spcPct val="0"/>
      </a:spcAft>
      <a:buClr>
        <a:srgbClr val="000000"/>
      </a:buClr>
      <a:buSzPct val="100000"/>
      <a:buFont typeface="Arial" panose="020B0604020202020204" pitchFamily="34" charset="0"/>
      <a:defRPr sz="16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796" y="6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3884613" y="0"/>
            <a:ext cx="29718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Img"/>
          </p:nvPr>
        </p:nvSpPr>
        <p:spPr bwMode="auto">
          <a:xfrm>
            <a:off x="952500" y="685800"/>
            <a:ext cx="4946650" cy="342265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5128" name="Rectangle 8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sv-SE" altLang="sv-SE" noProof="1" smtClean="0"/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0" y="8683625"/>
            <a:ext cx="29718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</a:lstStyle>
          <a:p>
            <a:fld id="{891E688D-9022-4C87-8FB0-1A94CC0D76B3}" type="slidenum">
              <a:rPr lang="en-US" altLang="sv-SE"/>
              <a:pPr/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21696348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D79E252-124A-4484-B9DB-DE6E7CE0ADA6}" type="slidenum">
              <a:rPr lang="en-US" altLang="sv-SE"/>
              <a:pPr/>
              <a:t>1</a:t>
            </a:fld>
            <a:endParaRPr lang="en-US" altLang="sv-SE"/>
          </a:p>
        </p:txBody>
      </p:sp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952500" y="685800"/>
            <a:ext cx="4953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8194" name="Rectangle 2"/>
          <p:cNvSpPr txBox="1">
            <a:spLocks noChangeArrowheads="1"/>
          </p:cNvSpPr>
          <p:nvPr>
            <p:ph type="body"/>
          </p:nvPr>
        </p:nvSpPr>
        <p:spPr bwMode="auto">
          <a:xfrm>
            <a:off x="685800" y="4343400"/>
            <a:ext cx="5481638" cy="41116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 altLang="sv-SE" noProof="1"/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9B3A365E-4678-47DF-BFD5-885B3E51AF3F}" type="slidenum">
              <a:rPr lang="en-US" altLang="sv-SE" sz="1200"/>
              <a:pPr algn="r">
                <a:spcBef>
                  <a:spcPct val="0"/>
                </a:spcBef>
              </a:pPr>
              <a:t>1</a:t>
            </a:fld>
            <a:endParaRPr lang="en-US" altLang="sv-SE" sz="1200"/>
          </a:p>
        </p:txBody>
      </p:sp>
    </p:spTree>
    <p:extLst>
      <p:ext uri="{BB962C8B-B14F-4D97-AF65-F5344CB8AC3E}">
        <p14:creationId xmlns:p14="http://schemas.microsoft.com/office/powerpoint/2010/main" val="28921915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214E6FE-F747-4393-8ED7-87EA51285B48}" type="slidenum">
              <a:rPr lang="en-US" altLang="sv-SE"/>
              <a:pPr/>
              <a:t>2</a:t>
            </a:fld>
            <a:endParaRPr lang="en-US" altLang="sv-SE"/>
          </a:p>
        </p:txBody>
      </p:sp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952500" y="685800"/>
            <a:ext cx="4953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9218" name="Rectangle 2"/>
          <p:cNvSpPr txBox="1">
            <a:spLocks noChangeArrowheads="1"/>
          </p:cNvSpPr>
          <p:nvPr>
            <p:ph type="body"/>
          </p:nvPr>
        </p:nvSpPr>
        <p:spPr bwMode="auto">
          <a:xfrm>
            <a:off x="685800" y="4343400"/>
            <a:ext cx="5481638" cy="41116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 altLang="sv-SE" noProof="1"/>
          </a:p>
        </p:txBody>
      </p:sp>
    </p:spTree>
    <p:extLst>
      <p:ext uri="{BB962C8B-B14F-4D97-AF65-F5344CB8AC3E}">
        <p14:creationId xmlns:p14="http://schemas.microsoft.com/office/powerpoint/2010/main" val="1182196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310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310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Change this in 'View' - 'Header and Footer'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63A47D60-740A-4704-A48B-D46B482C565A}" type="slidenum">
              <a:rPr lang="en-US" altLang="sv-SE"/>
              <a:pPr/>
              <a:t>‹#›</a:t>
            </a:fld>
            <a:endParaRPr lang="en-US" altLang="sv-SE"/>
          </a:p>
        </p:txBody>
      </p:sp>
      <p:sp>
        <p:nvSpPr>
          <p:cNvPr id="6" name="Platshållare för datum 5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2009-09-25</a:t>
            </a:r>
          </a:p>
        </p:txBody>
      </p:sp>
    </p:spTree>
    <p:extLst>
      <p:ext uri="{BB962C8B-B14F-4D97-AF65-F5344CB8AC3E}">
        <p14:creationId xmlns:p14="http://schemas.microsoft.com/office/powerpoint/2010/main" val="3148551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Change this in 'View' - 'Header and Footer'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0AF04D3B-0155-4E17-A9E0-8E2D0AE9C449}" type="slidenum">
              <a:rPr lang="en-US" altLang="sv-SE"/>
              <a:pPr/>
              <a:t>‹#›</a:t>
            </a:fld>
            <a:endParaRPr lang="en-US" altLang="sv-SE"/>
          </a:p>
        </p:txBody>
      </p:sp>
      <p:sp>
        <p:nvSpPr>
          <p:cNvPr id="6" name="Platshållare för datum 5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2009-09-25</a:t>
            </a:r>
          </a:p>
        </p:txBody>
      </p:sp>
    </p:spTree>
    <p:extLst>
      <p:ext uri="{BB962C8B-B14F-4D97-AF65-F5344CB8AC3E}">
        <p14:creationId xmlns:p14="http://schemas.microsoft.com/office/powerpoint/2010/main" val="1748583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7065963" y="990600"/>
            <a:ext cx="2147887" cy="5327650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22300" y="990600"/>
            <a:ext cx="6291263" cy="5327650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Change this in 'View' - 'Header and Footer'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B07075F7-D5D4-483D-ADC8-C232C3165B56}" type="slidenum">
              <a:rPr lang="en-US" altLang="sv-SE"/>
              <a:pPr/>
              <a:t>‹#›</a:t>
            </a:fld>
            <a:endParaRPr lang="en-US" altLang="sv-SE"/>
          </a:p>
        </p:txBody>
      </p:sp>
      <p:sp>
        <p:nvSpPr>
          <p:cNvPr id="6" name="Platshållare för datum 5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2009-09-25</a:t>
            </a:r>
          </a:p>
        </p:txBody>
      </p:sp>
    </p:spTree>
    <p:extLst>
      <p:ext uri="{BB962C8B-B14F-4D97-AF65-F5344CB8AC3E}">
        <p14:creationId xmlns:p14="http://schemas.microsoft.com/office/powerpoint/2010/main" val="32765047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310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310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Change this in 'View' - 'Header and Footer'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E054E7FA-F5EA-4E7D-99B9-188691920499}" type="slidenum">
              <a:rPr lang="en-US" altLang="sv-SE"/>
              <a:pPr/>
              <a:t>‹#›</a:t>
            </a:fld>
            <a:endParaRPr lang="en-US" altLang="sv-SE"/>
          </a:p>
        </p:txBody>
      </p:sp>
      <p:sp>
        <p:nvSpPr>
          <p:cNvPr id="6" name="Platshållare för datum 5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2009-09-25</a:t>
            </a:r>
          </a:p>
        </p:txBody>
      </p:sp>
    </p:spTree>
    <p:extLst>
      <p:ext uri="{BB962C8B-B14F-4D97-AF65-F5344CB8AC3E}">
        <p14:creationId xmlns:p14="http://schemas.microsoft.com/office/powerpoint/2010/main" val="37882195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Change this in 'View' - 'Header and Footer'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9FF1F90A-AAD6-4486-9BE7-2D9AC59E283E}" type="slidenum">
              <a:rPr lang="en-US" altLang="sv-SE"/>
              <a:pPr/>
              <a:t>‹#›</a:t>
            </a:fld>
            <a:endParaRPr lang="en-US" altLang="sv-SE"/>
          </a:p>
        </p:txBody>
      </p:sp>
      <p:sp>
        <p:nvSpPr>
          <p:cNvPr id="6" name="Platshållare för datum 5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2009-09-25</a:t>
            </a:r>
          </a:p>
        </p:txBody>
      </p:sp>
    </p:spTree>
    <p:extLst>
      <p:ext uri="{BB962C8B-B14F-4D97-AF65-F5344CB8AC3E}">
        <p14:creationId xmlns:p14="http://schemas.microsoft.com/office/powerpoint/2010/main" val="36266367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5513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5513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Change this in 'View' - 'Header and Footer'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C47A77D3-D58D-4CA6-95D5-10B397FBBB02}" type="slidenum">
              <a:rPr lang="en-US" altLang="sv-SE"/>
              <a:pPr/>
              <a:t>‹#›</a:t>
            </a:fld>
            <a:endParaRPr lang="en-US" altLang="sv-SE"/>
          </a:p>
        </p:txBody>
      </p:sp>
      <p:sp>
        <p:nvSpPr>
          <p:cNvPr id="6" name="Platshållare för datum 5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2009-09-25</a:t>
            </a:r>
          </a:p>
        </p:txBody>
      </p:sp>
    </p:spTree>
    <p:extLst>
      <p:ext uri="{BB962C8B-B14F-4D97-AF65-F5344CB8AC3E}">
        <p14:creationId xmlns:p14="http://schemas.microsoft.com/office/powerpoint/2010/main" val="9301917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2300" y="1905000"/>
            <a:ext cx="4219575" cy="441325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94275" y="1905000"/>
            <a:ext cx="4219575" cy="441325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Change this in 'View' - 'Header and Footer'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1F08EF25-0520-48BA-AE5A-F820CC48D44C}" type="slidenum">
              <a:rPr lang="en-US" altLang="sv-SE"/>
              <a:pPr/>
              <a:t>‹#›</a:t>
            </a:fld>
            <a:endParaRPr lang="en-US" alt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2009-09-25</a:t>
            </a:r>
          </a:p>
        </p:txBody>
      </p:sp>
    </p:spTree>
    <p:extLst>
      <p:ext uri="{BB962C8B-B14F-4D97-AF65-F5344CB8AC3E}">
        <p14:creationId xmlns:p14="http://schemas.microsoft.com/office/powerpoint/2010/main" val="36221819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2625" y="365125"/>
            <a:ext cx="8545513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016500" y="1681163"/>
            <a:ext cx="421163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016500" y="2505075"/>
            <a:ext cx="4211638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sidfot 6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Change this in 'View' - 'Header and Footer'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EE49D7AC-46A5-4596-97C2-59D85723FA3F}" type="slidenum">
              <a:rPr lang="en-US" altLang="sv-SE"/>
              <a:pPr/>
              <a:t>‹#›</a:t>
            </a:fld>
            <a:endParaRPr lang="en-US" altLang="sv-SE"/>
          </a:p>
        </p:txBody>
      </p:sp>
      <p:sp>
        <p:nvSpPr>
          <p:cNvPr id="9" name="Platshållare för datum 8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2009-09-25</a:t>
            </a:r>
          </a:p>
        </p:txBody>
      </p:sp>
    </p:spTree>
    <p:extLst>
      <p:ext uri="{BB962C8B-B14F-4D97-AF65-F5344CB8AC3E}">
        <p14:creationId xmlns:p14="http://schemas.microsoft.com/office/powerpoint/2010/main" val="121274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Change this in 'View' - 'Header and Footer'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87983518-1FB6-47D8-92FD-B32FA0A104BA}" type="slidenum">
              <a:rPr lang="en-US" altLang="sv-SE"/>
              <a:pPr/>
              <a:t>‹#›</a:t>
            </a:fld>
            <a:endParaRPr lang="en-US" alt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2009-09-25</a:t>
            </a:r>
          </a:p>
        </p:txBody>
      </p:sp>
    </p:spTree>
    <p:extLst>
      <p:ext uri="{BB962C8B-B14F-4D97-AF65-F5344CB8AC3E}">
        <p14:creationId xmlns:p14="http://schemas.microsoft.com/office/powerpoint/2010/main" val="36860063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Change this in 'View' - 'Header and Footer'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8AE23334-840F-4972-9D22-F275B5D18168}" type="slidenum">
              <a:rPr lang="en-US" altLang="sv-SE"/>
              <a:pPr/>
              <a:t>‹#›</a:t>
            </a:fld>
            <a:endParaRPr lang="en-US" alt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2009-09-25</a:t>
            </a:r>
          </a:p>
        </p:txBody>
      </p:sp>
    </p:spTree>
    <p:extLst>
      <p:ext uri="{BB962C8B-B14F-4D97-AF65-F5344CB8AC3E}">
        <p14:creationId xmlns:p14="http://schemas.microsoft.com/office/powerpoint/2010/main" val="22026846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2625" y="457200"/>
            <a:ext cx="31956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211638" y="987425"/>
            <a:ext cx="50165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56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Change this in 'View' - 'Header and Footer'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40A2C8BF-6D8D-46A6-B7CE-B025041F0AB4}" type="slidenum">
              <a:rPr lang="en-US" altLang="sv-SE"/>
              <a:pPr/>
              <a:t>‹#›</a:t>
            </a:fld>
            <a:endParaRPr lang="en-US" alt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2009-09-25</a:t>
            </a:r>
          </a:p>
        </p:txBody>
      </p:sp>
    </p:spTree>
    <p:extLst>
      <p:ext uri="{BB962C8B-B14F-4D97-AF65-F5344CB8AC3E}">
        <p14:creationId xmlns:p14="http://schemas.microsoft.com/office/powerpoint/2010/main" val="1077366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Change this in 'View' - 'Header and Footer'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391AFFFB-C2C6-4991-9B8D-4AFE12D61064}" type="slidenum">
              <a:rPr lang="en-US" altLang="sv-SE"/>
              <a:pPr/>
              <a:t>‹#›</a:t>
            </a:fld>
            <a:endParaRPr lang="en-US" altLang="sv-SE"/>
          </a:p>
        </p:txBody>
      </p:sp>
      <p:sp>
        <p:nvSpPr>
          <p:cNvPr id="6" name="Platshållare för datum 5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2009-09-25</a:t>
            </a:r>
          </a:p>
        </p:txBody>
      </p:sp>
    </p:spTree>
    <p:extLst>
      <p:ext uri="{BB962C8B-B14F-4D97-AF65-F5344CB8AC3E}">
        <p14:creationId xmlns:p14="http://schemas.microsoft.com/office/powerpoint/2010/main" val="7391364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2625" y="457200"/>
            <a:ext cx="31956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65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56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Change this in 'View' - 'Header and Footer'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12A3E8B6-5176-49D7-86E9-095044A4E4C9}" type="slidenum">
              <a:rPr lang="en-US" altLang="sv-SE"/>
              <a:pPr/>
              <a:t>‹#›</a:t>
            </a:fld>
            <a:endParaRPr lang="en-US" alt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2009-09-25</a:t>
            </a:r>
          </a:p>
        </p:txBody>
      </p:sp>
    </p:spTree>
    <p:extLst>
      <p:ext uri="{BB962C8B-B14F-4D97-AF65-F5344CB8AC3E}">
        <p14:creationId xmlns:p14="http://schemas.microsoft.com/office/powerpoint/2010/main" val="8943911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Change this in 'View' - 'Header and Footer'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BB04BD8F-0728-4067-B85F-171DC14D242E}" type="slidenum">
              <a:rPr lang="en-US" altLang="sv-SE"/>
              <a:pPr/>
              <a:t>‹#›</a:t>
            </a:fld>
            <a:endParaRPr lang="en-US" altLang="sv-SE"/>
          </a:p>
        </p:txBody>
      </p:sp>
      <p:sp>
        <p:nvSpPr>
          <p:cNvPr id="6" name="Platshållare för datum 5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2009-09-25</a:t>
            </a:r>
          </a:p>
        </p:txBody>
      </p:sp>
    </p:spTree>
    <p:extLst>
      <p:ext uri="{BB962C8B-B14F-4D97-AF65-F5344CB8AC3E}">
        <p14:creationId xmlns:p14="http://schemas.microsoft.com/office/powerpoint/2010/main" val="41878244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7065963" y="990600"/>
            <a:ext cx="2147887" cy="5327650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22300" y="990600"/>
            <a:ext cx="6291263" cy="5327650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Change this in 'View' - 'Header and Footer'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2C96A67D-D5E6-41E3-8F17-0C2AF7345B6C}" type="slidenum">
              <a:rPr lang="en-US" altLang="sv-SE"/>
              <a:pPr/>
              <a:t>‹#›</a:t>
            </a:fld>
            <a:endParaRPr lang="en-US" altLang="sv-SE"/>
          </a:p>
        </p:txBody>
      </p:sp>
      <p:sp>
        <p:nvSpPr>
          <p:cNvPr id="6" name="Platshållare för datum 5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2009-09-25</a:t>
            </a:r>
          </a:p>
        </p:txBody>
      </p:sp>
    </p:spTree>
    <p:extLst>
      <p:ext uri="{BB962C8B-B14F-4D97-AF65-F5344CB8AC3E}">
        <p14:creationId xmlns:p14="http://schemas.microsoft.com/office/powerpoint/2010/main" val="2329065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310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310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52266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91737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5513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5513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670598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2300" y="1905000"/>
            <a:ext cx="4219575" cy="441325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94275" y="1905000"/>
            <a:ext cx="4219575" cy="441325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55991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2625" y="365125"/>
            <a:ext cx="8545513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016500" y="1681163"/>
            <a:ext cx="421163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016500" y="2505075"/>
            <a:ext cx="4211638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45512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68262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3681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5513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5513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Change this in 'View' - 'Header and Footer'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2CEBFA7E-1DE0-442F-9C9F-890F4B919DF6}" type="slidenum">
              <a:rPr lang="en-US" altLang="sv-SE"/>
              <a:pPr/>
              <a:t>‹#›</a:t>
            </a:fld>
            <a:endParaRPr lang="en-US" altLang="sv-SE"/>
          </a:p>
        </p:txBody>
      </p:sp>
      <p:sp>
        <p:nvSpPr>
          <p:cNvPr id="6" name="Platshållare för datum 5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2009-09-25</a:t>
            </a:r>
          </a:p>
        </p:txBody>
      </p:sp>
    </p:spTree>
    <p:extLst>
      <p:ext uri="{BB962C8B-B14F-4D97-AF65-F5344CB8AC3E}">
        <p14:creationId xmlns:p14="http://schemas.microsoft.com/office/powerpoint/2010/main" val="10480532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2625" y="457200"/>
            <a:ext cx="31956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211638" y="987425"/>
            <a:ext cx="50165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56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7045327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2625" y="457200"/>
            <a:ext cx="31956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65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56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7052502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49691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7065963" y="990600"/>
            <a:ext cx="2147887" cy="5327650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22300" y="990600"/>
            <a:ext cx="6291263" cy="5327650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78225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310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310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90402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26991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5513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5513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1747186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2300" y="1905000"/>
            <a:ext cx="4219575" cy="441325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94275" y="1905000"/>
            <a:ext cx="4219575" cy="441325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7537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2625" y="365125"/>
            <a:ext cx="8545513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016500" y="1681163"/>
            <a:ext cx="421163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016500" y="2505075"/>
            <a:ext cx="4211638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91757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2042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2300" y="1905000"/>
            <a:ext cx="4219575" cy="441325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94275" y="1905000"/>
            <a:ext cx="4219575" cy="441325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Change this in 'View' - 'Header and Footer'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CBAE501C-F59A-4D8A-A096-AF0F373FC639}" type="slidenum">
              <a:rPr lang="en-US" altLang="sv-SE"/>
              <a:pPr/>
              <a:t>‹#›</a:t>
            </a:fld>
            <a:endParaRPr lang="en-US" alt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2009-09-25</a:t>
            </a:r>
          </a:p>
        </p:txBody>
      </p:sp>
    </p:spTree>
    <p:extLst>
      <p:ext uri="{BB962C8B-B14F-4D97-AF65-F5344CB8AC3E}">
        <p14:creationId xmlns:p14="http://schemas.microsoft.com/office/powerpoint/2010/main" val="14357731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84309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2625" y="457200"/>
            <a:ext cx="31956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211638" y="987425"/>
            <a:ext cx="50165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56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1253649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2625" y="457200"/>
            <a:ext cx="31956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65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56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5382102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41678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7065963" y="990600"/>
            <a:ext cx="2147887" cy="5327650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22300" y="990600"/>
            <a:ext cx="6291263" cy="5327650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0071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2625" y="365125"/>
            <a:ext cx="8545513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016500" y="1681163"/>
            <a:ext cx="421163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016500" y="2505075"/>
            <a:ext cx="4211638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sidfot 6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Change this in 'View' - 'Header and Footer'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50F8F4E6-6EB6-472D-AAEE-D838B061E3BD}" type="slidenum">
              <a:rPr lang="en-US" altLang="sv-SE"/>
              <a:pPr/>
              <a:t>‹#›</a:t>
            </a:fld>
            <a:endParaRPr lang="en-US" altLang="sv-SE"/>
          </a:p>
        </p:txBody>
      </p:sp>
      <p:sp>
        <p:nvSpPr>
          <p:cNvPr id="9" name="Platshållare för datum 8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2009-09-25</a:t>
            </a:r>
          </a:p>
        </p:txBody>
      </p:sp>
    </p:spTree>
    <p:extLst>
      <p:ext uri="{BB962C8B-B14F-4D97-AF65-F5344CB8AC3E}">
        <p14:creationId xmlns:p14="http://schemas.microsoft.com/office/powerpoint/2010/main" val="3534738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Change this in 'View' - 'Header and Footer'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E703757C-90DA-49C9-BB6E-04948D1E6CC1}" type="slidenum">
              <a:rPr lang="en-US" altLang="sv-SE"/>
              <a:pPr/>
              <a:t>‹#›</a:t>
            </a:fld>
            <a:endParaRPr lang="en-US" alt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2009-09-25</a:t>
            </a:r>
          </a:p>
        </p:txBody>
      </p:sp>
    </p:spTree>
    <p:extLst>
      <p:ext uri="{BB962C8B-B14F-4D97-AF65-F5344CB8AC3E}">
        <p14:creationId xmlns:p14="http://schemas.microsoft.com/office/powerpoint/2010/main" val="2051343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Change this in 'View' - 'Header and Footer'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5C494A1A-9B3D-4F95-B81D-289923BCC665}" type="slidenum">
              <a:rPr lang="en-US" altLang="sv-SE"/>
              <a:pPr/>
              <a:t>‹#›</a:t>
            </a:fld>
            <a:endParaRPr lang="en-US" alt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2009-09-25</a:t>
            </a:r>
          </a:p>
        </p:txBody>
      </p:sp>
    </p:spTree>
    <p:extLst>
      <p:ext uri="{BB962C8B-B14F-4D97-AF65-F5344CB8AC3E}">
        <p14:creationId xmlns:p14="http://schemas.microsoft.com/office/powerpoint/2010/main" val="4124127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2625" y="457200"/>
            <a:ext cx="31956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211638" y="987425"/>
            <a:ext cx="50165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56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Change this in 'View' - 'Header and Footer'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6A49C249-D9FF-4992-94B0-76A00BF11B12}" type="slidenum">
              <a:rPr lang="en-US" altLang="sv-SE"/>
              <a:pPr/>
              <a:t>‹#›</a:t>
            </a:fld>
            <a:endParaRPr lang="en-US" alt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2009-09-25</a:t>
            </a:r>
          </a:p>
        </p:txBody>
      </p:sp>
    </p:spTree>
    <p:extLst>
      <p:ext uri="{BB962C8B-B14F-4D97-AF65-F5344CB8AC3E}">
        <p14:creationId xmlns:p14="http://schemas.microsoft.com/office/powerpoint/2010/main" val="32357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2625" y="457200"/>
            <a:ext cx="31956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65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56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Change this in 'View' - 'Header and Footer'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0E353AA3-75CC-4ED6-8534-2252A2193C35}" type="slidenum">
              <a:rPr lang="en-US" altLang="sv-SE"/>
              <a:pPr/>
              <a:t>‹#›</a:t>
            </a:fld>
            <a:endParaRPr lang="en-US" alt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2009-09-25</a:t>
            </a:r>
          </a:p>
        </p:txBody>
      </p:sp>
    </p:spTree>
    <p:extLst>
      <p:ext uri="{BB962C8B-B14F-4D97-AF65-F5344CB8AC3E}">
        <p14:creationId xmlns:p14="http://schemas.microsoft.com/office/powerpoint/2010/main" val="1897939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7.pn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4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15100"/>
            <a:ext cx="99060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685800" y="914400"/>
            <a:ext cx="8534400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sv-SE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025" y="82550"/>
            <a:ext cx="2143125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31825" y="990600"/>
            <a:ext cx="8582025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2000" tIns="72000" rIns="72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v-SE" smtClean="0"/>
              <a:t>Klicka för att redigera rubriktextens format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2300" y="1905000"/>
            <a:ext cx="8591550" cy="441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2000" tIns="72000" rIns="72000" bIns="36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v-SE" smtClean="0"/>
              <a:t>Klicka för att redigera dispositionstextens format</a:t>
            </a:r>
          </a:p>
          <a:p>
            <a:pPr lvl="1"/>
            <a:r>
              <a:rPr lang="en-GB" altLang="sv-SE" smtClean="0"/>
              <a:t>Andra dispositionsnivån</a:t>
            </a:r>
          </a:p>
          <a:p>
            <a:pPr lvl="2"/>
            <a:r>
              <a:rPr lang="en-GB" altLang="sv-SE" smtClean="0"/>
              <a:t>Tredje dispositionsnivån</a:t>
            </a:r>
          </a:p>
          <a:p>
            <a:pPr lvl="3"/>
            <a:r>
              <a:rPr lang="en-GB" altLang="sv-SE" smtClean="0"/>
              <a:t>Fjärde dispositionsnivån</a:t>
            </a:r>
          </a:p>
          <a:p>
            <a:pPr lvl="4"/>
            <a:r>
              <a:rPr lang="en-GB" altLang="sv-SE" smtClean="0"/>
              <a:t>Femte dispositionsnivån</a:t>
            </a:r>
          </a:p>
          <a:p>
            <a:pPr lvl="4"/>
            <a:r>
              <a:rPr lang="en-GB" altLang="sv-SE" smtClean="0"/>
              <a:t>Sjätte dispositionsnivån</a:t>
            </a:r>
          </a:p>
          <a:p>
            <a:pPr lvl="4"/>
            <a:r>
              <a:rPr lang="en-GB" altLang="sv-SE" smtClean="0"/>
              <a:t>Sjunde dispositionsnivån</a:t>
            </a:r>
          </a:p>
          <a:p>
            <a:pPr lvl="4"/>
            <a:r>
              <a:rPr lang="en-GB" altLang="sv-SE" smtClean="0"/>
              <a:t>Åttonde dispositionsnivån</a:t>
            </a:r>
          </a:p>
          <a:p>
            <a:pPr lvl="4"/>
            <a:r>
              <a:rPr lang="en-GB" altLang="sv-SE" smtClean="0"/>
              <a:t>Nionde dispositionsnivån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3368675" y="6581775"/>
            <a:ext cx="313055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000">
                <a:solidFill>
                  <a:srgbClr val="000000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</a:lstStyle>
          <a:p>
            <a:r>
              <a:rPr lang="sv-SE" altLang="sv-SE"/>
              <a:t>Change this in 'View' - 'Header and Footer'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6897688" y="6581775"/>
            <a:ext cx="230505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000">
                <a:solidFill>
                  <a:srgbClr val="000000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</a:lstStyle>
          <a:p>
            <a:fld id="{E2404568-5106-4E43-BBFA-239506D87B68}" type="slidenum">
              <a:rPr lang="en-US" altLang="sv-SE"/>
              <a:pPr/>
              <a:t>‹#›</a:t>
            </a:fld>
            <a:endParaRPr lang="en-US" altLang="sv-SE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dt"/>
          </p:nvPr>
        </p:nvSpPr>
        <p:spPr bwMode="auto">
          <a:xfrm>
            <a:off x="622300" y="6583363"/>
            <a:ext cx="2305050" cy="19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000">
                <a:solidFill>
                  <a:srgbClr val="000000"/>
                </a:solidFill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</a:lstStyle>
          <a:p>
            <a:r>
              <a:rPr lang="sv-SE" altLang="sv-SE"/>
              <a:t>2009-09-25</a:t>
            </a:r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4303713" y="6742113"/>
            <a:ext cx="1301750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Clr>
                <a:srgbClr val="384330"/>
              </a:buClr>
            </a:pPr>
            <a:r>
              <a:rPr lang="en-US" altLang="sv-SE" sz="600" b="1">
                <a:solidFill>
                  <a:srgbClr val="384330"/>
                </a:solidFill>
              </a:rPr>
              <a:t>Effective Sourcing </a:t>
            </a:r>
            <a:r>
              <a:rPr lang="en-US" altLang="sv-SE" sz="600" b="1">
                <a:solidFill>
                  <a:srgbClr val="384330"/>
                </a:solidFill>
                <a:cs typeface="Arial" panose="020B0604020202020204" pitchFamily="34" charset="0"/>
              </a:rPr>
              <a:t>•</a:t>
            </a:r>
            <a:r>
              <a:rPr lang="en-US" altLang="sv-SE" sz="600" b="1">
                <a:solidFill>
                  <a:srgbClr val="384330"/>
                </a:solidFill>
              </a:rPr>
              <a:t> www.effso.com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hf sldNum="0" hdr="0"/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5pPr>
      <a:lvl6pPr marL="4572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6pPr>
      <a:lvl7pPr marL="9144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7pPr>
      <a:lvl8pPr marL="1371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8pPr>
      <a:lvl9pPr marL="18288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9pPr>
    </p:titleStyle>
    <p:bodyStyle>
      <a:lvl1pPr marL="336550" indent="-336550" algn="l" defTabSz="449263" rtl="0" eaLnBrk="0" fontAlgn="base" hangingPunct="0">
        <a:spcBef>
          <a:spcPts val="600"/>
        </a:spcBef>
        <a:spcAft>
          <a:spcPct val="0"/>
        </a:spcAft>
        <a:buClr>
          <a:srgbClr val="006F3A"/>
        </a:buClr>
        <a:buSzPct val="100000"/>
        <a:buFont typeface="Arial" panose="020B0604020202020204" pitchFamily="34" charset="0"/>
        <a:defRPr sz="1600" kern="1200">
          <a:solidFill>
            <a:srgbClr val="000000"/>
          </a:solidFill>
          <a:latin typeface="+mn-lt"/>
          <a:ea typeface="+mn-ea"/>
          <a:cs typeface="+mn-cs"/>
        </a:defRPr>
      </a:lvl1pPr>
      <a:lvl2pPr marL="261938" indent="-261938" algn="l" defTabSz="449263" rtl="0" eaLnBrk="0" fontAlgn="base" hangingPunct="0">
        <a:spcBef>
          <a:spcPts val="600"/>
        </a:spcBef>
        <a:spcAft>
          <a:spcPct val="0"/>
        </a:spcAft>
        <a:buClr>
          <a:srgbClr val="006F3A"/>
        </a:buClr>
        <a:buSzPct val="100000"/>
        <a:buFont typeface="Wingdings" panose="05000000000000000000" pitchFamily="2" charset="2"/>
        <a:buChar char=""/>
        <a:defRPr sz="1600" kern="1200">
          <a:solidFill>
            <a:srgbClr val="000000"/>
          </a:solidFill>
          <a:latin typeface="+mn-lt"/>
          <a:ea typeface="+mn-ea"/>
          <a:cs typeface="+mn-cs"/>
        </a:defRPr>
      </a:lvl2pPr>
      <a:lvl3pPr marL="527050" indent="-258763" algn="l" defTabSz="449263" rtl="0" eaLnBrk="0" fontAlgn="base" hangingPunct="0">
        <a:spcBef>
          <a:spcPts val="600"/>
        </a:spcBef>
        <a:spcAft>
          <a:spcPct val="0"/>
        </a:spcAft>
        <a:buClr>
          <a:srgbClr val="006F3A"/>
        </a:buClr>
        <a:buSzPct val="100000"/>
        <a:buFont typeface="Arial" panose="020B0604020202020204" pitchFamily="34" charset="0"/>
        <a:buChar char="–"/>
        <a:defRPr sz="1600" kern="1200">
          <a:solidFill>
            <a:srgbClr val="000000"/>
          </a:solidFill>
          <a:latin typeface="+mn-lt"/>
          <a:ea typeface="+mn-ea"/>
          <a:cs typeface="+mn-cs"/>
        </a:defRPr>
      </a:lvl3pPr>
      <a:lvl4pPr marL="800100" indent="-265113" algn="l" defTabSz="449263" rtl="0" eaLnBrk="0" fontAlgn="base" hangingPunct="0">
        <a:spcBef>
          <a:spcPts val="525"/>
        </a:spcBef>
        <a:spcAft>
          <a:spcPct val="0"/>
        </a:spcAft>
        <a:buClr>
          <a:srgbClr val="006F3A"/>
        </a:buClr>
        <a:buSzPct val="100000"/>
        <a:buFont typeface="Times New Roman" panose="02020603050405020304" pitchFamily="18" charset="0"/>
        <a:buChar char="»"/>
        <a:defRPr sz="1400" kern="1200">
          <a:solidFill>
            <a:srgbClr val="000000"/>
          </a:solidFill>
          <a:latin typeface="+mn-lt"/>
          <a:ea typeface="+mn-ea"/>
          <a:cs typeface="+mn-cs"/>
        </a:defRPr>
      </a:lvl4pPr>
      <a:lvl5pPr marL="1030288" indent="-228600" algn="l" defTabSz="449263" rtl="0" eaLnBrk="0" fontAlgn="base" hangingPunct="0">
        <a:spcBef>
          <a:spcPts val="525"/>
        </a:spcBef>
        <a:spcAft>
          <a:spcPct val="0"/>
        </a:spcAft>
        <a:buClr>
          <a:srgbClr val="006F3A"/>
        </a:buClr>
        <a:buSzPct val="100000"/>
        <a:buFont typeface="Arial" panose="020B0604020202020204" pitchFamily="34" charset="0"/>
        <a:buChar char="−"/>
        <a:defRPr sz="14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8" t="15553"/>
          <a:stretch>
            <a:fillRect/>
          </a:stretch>
        </p:blipFill>
        <p:spPr bwMode="auto">
          <a:xfrm>
            <a:off x="0" y="0"/>
            <a:ext cx="9906000" cy="686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3548" t="1555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15100"/>
            <a:ext cx="99060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51" name="Line 3"/>
          <p:cNvSpPr>
            <a:spLocks noChangeShapeType="1"/>
          </p:cNvSpPr>
          <p:nvPr/>
        </p:nvSpPr>
        <p:spPr bwMode="auto">
          <a:xfrm>
            <a:off x="685800" y="914400"/>
            <a:ext cx="8534400" cy="15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sv-SE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025" y="82550"/>
            <a:ext cx="2143125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31825" y="990600"/>
            <a:ext cx="8582025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2000" tIns="72000" rIns="72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v-SE" smtClean="0"/>
              <a:t>Klicka för att redigera rubriktextens format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2300" y="1905000"/>
            <a:ext cx="8591550" cy="441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2000" tIns="72000" rIns="72000" bIns="36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v-SE" smtClean="0"/>
              <a:t>Klicka för att redigera dispositionstextens format</a:t>
            </a:r>
          </a:p>
          <a:p>
            <a:pPr lvl="1"/>
            <a:r>
              <a:rPr lang="en-GB" altLang="sv-SE" smtClean="0"/>
              <a:t>Andra dispositionsnivån</a:t>
            </a:r>
          </a:p>
          <a:p>
            <a:pPr lvl="2"/>
            <a:r>
              <a:rPr lang="en-GB" altLang="sv-SE" smtClean="0"/>
              <a:t>Tredje dispositionsnivån</a:t>
            </a:r>
          </a:p>
          <a:p>
            <a:pPr lvl="3"/>
            <a:r>
              <a:rPr lang="en-GB" altLang="sv-SE" smtClean="0"/>
              <a:t>Fjärde dispositionsnivån</a:t>
            </a:r>
          </a:p>
          <a:p>
            <a:pPr lvl="4"/>
            <a:r>
              <a:rPr lang="en-GB" altLang="sv-SE" smtClean="0"/>
              <a:t>Femte dispositionsnivån</a:t>
            </a:r>
          </a:p>
          <a:p>
            <a:pPr lvl="4"/>
            <a:r>
              <a:rPr lang="en-GB" altLang="sv-SE" smtClean="0"/>
              <a:t>Sjätte dispositionsnivån</a:t>
            </a:r>
          </a:p>
          <a:p>
            <a:pPr lvl="4"/>
            <a:r>
              <a:rPr lang="en-GB" altLang="sv-SE" smtClean="0"/>
              <a:t>Sjunde dispositionsnivån</a:t>
            </a:r>
          </a:p>
          <a:p>
            <a:pPr lvl="4"/>
            <a:r>
              <a:rPr lang="en-GB" altLang="sv-SE" smtClean="0"/>
              <a:t>Åttonde dispositionsnivån</a:t>
            </a:r>
          </a:p>
          <a:p>
            <a:pPr lvl="4"/>
            <a:r>
              <a:rPr lang="en-GB" altLang="sv-SE" smtClean="0"/>
              <a:t>Nionde dispositionsnivån</a:t>
            </a: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ftr"/>
          </p:nvPr>
        </p:nvSpPr>
        <p:spPr bwMode="auto">
          <a:xfrm>
            <a:off x="3368675" y="6581775"/>
            <a:ext cx="313055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hangingPunct="0"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0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</a:lstStyle>
          <a:p>
            <a:r>
              <a:rPr lang="sv-SE" altLang="sv-SE"/>
              <a:t>Change this in 'View' - 'Header and Footer'</a:t>
            </a:r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6897688" y="6581775"/>
            <a:ext cx="230505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hangingPunct="0"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</a:tabLst>
              <a:defRPr sz="10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</a:lstStyle>
          <a:p>
            <a:fld id="{D0C5C1E4-D5D4-40F4-BA94-450B42E30518}" type="slidenum">
              <a:rPr lang="en-US" altLang="sv-SE"/>
              <a:pPr/>
              <a:t>‹#›</a:t>
            </a:fld>
            <a:endParaRPr lang="en-US" altLang="sv-SE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dt"/>
          </p:nvPr>
        </p:nvSpPr>
        <p:spPr bwMode="auto">
          <a:xfrm>
            <a:off x="622300" y="6583363"/>
            <a:ext cx="2305050" cy="19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hangingPunct="0"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</a:tabLst>
              <a:defRPr sz="1000">
                <a:solidFill>
                  <a:srgbClr val="000000"/>
                </a:solidFill>
                <a:latin typeface="Times New Roman" panose="02020603050405020304" pitchFamily="18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</a:lstStyle>
          <a:p>
            <a:r>
              <a:rPr lang="sv-SE" altLang="sv-SE"/>
              <a:t>2009-09-25</a:t>
            </a: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4303713" y="6742113"/>
            <a:ext cx="1301750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Clr>
                <a:srgbClr val="384330"/>
              </a:buClr>
            </a:pPr>
            <a:r>
              <a:rPr lang="en-US" altLang="sv-SE" sz="600" b="1">
                <a:solidFill>
                  <a:srgbClr val="384330"/>
                </a:solidFill>
              </a:rPr>
              <a:t>Effective Sourcing </a:t>
            </a:r>
            <a:r>
              <a:rPr lang="en-US" altLang="sv-SE" sz="600" b="1">
                <a:solidFill>
                  <a:srgbClr val="384330"/>
                </a:solidFill>
                <a:cs typeface="Arial" panose="020B0604020202020204" pitchFamily="34" charset="0"/>
              </a:rPr>
              <a:t>•</a:t>
            </a:r>
            <a:r>
              <a:rPr lang="en-US" altLang="sv-SE" sz="600" b="1">
                <a:solidFill>
                  <a:srgbClr val="384330"/>
                </a:solidFill>
              </a:rPr>
              <a:t> www.effso.com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sldNum="0" hdr="0"/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5pPr>
      <a:lvl6pPr marL="4572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6pPr>
      <a:lvl7pPr marL="9144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7pPr>
      <a:lvl8pPr marL="1371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8pPr>
      <a:lvl9pPr marL="18288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9pPr>
    </p:titleStyle>
    <p:bodyStyle>
      <a:lvl1pPr marL="336550" indent="-336550" algn="l" defTabSz="449263" rtl="0" eaLnBrk="0" fontAlgn="base" hangingPunct="0">
        <a:spcBef>
          <a:spcPts val="600"/>
        </a:spcBef>
        <a:spcAft>
          <a:spcPct val="0"/>
        </a:spcAft>
        <a:buClr>
          <a:srgbClr val="006F3A"/>
        </a:buClr>
        <a:buSzPct val="100000"/>
        <a:buFont typeface="Arial" panose="020B0604020202020204" pitchFamily="34" charset="0"/>
        <a:defRPr sz="1600" kern="1200">
          <a:solidFill>
            <a:srgbClr val="000000"/>
          </a:solidFill>
          <a:latin typeface="+mn-lt"/>
          <a:ea typeface="+mn-ea"/>
          <a:cs typeface="+mn-cs"/>
        </a:defRPr>
      </a:lvl1pPr>
      <a:lvl2pPr marL="261938" indent="-261938" algn="l" defTabSz="449263" rtl="0" eaLnBrk="0" fontAlgn="base" hangingPunct="0">
        <a:spcBef>
          <a:spcPts val="600"/>
        </a:spcBef>
        <a:spcAft>
          <a:spcPct val="0"/>
        </a:spcAft>
        <a:buClr>
          <a:srgbClr val="006F3A"/>
        </a:buClr>
        <a:buSzPct val="100000"/>
        <a:buFont typeface="Wingdings" panose="05000000000000000000" pitchFamily="2" charset="2"/>
        <a:buChar char=""/>
        <a:defRPr sz="1600" kern="1200">
          <a:solidFill>
            <a:srgbClr val="000000"/>
          </a:solidFill>
          <a:latin typeface="+mn-lt"/>
          <a:ea typeface="+mn-ea"/>
          <a:cs typeface="+mn-cs"/>
        </a:defRPr>
      </a:lvl2pPr>
      <a:lvl3pPr marL="527050" indent="-258763" algn="l" defTabSz="449263" rtl="0" eaLnBrk="0" fontAlgn="base" hangingPunct="0">
        <a:spcBef>
          <a:spcPts val="600"/>
        </a:spcBef>
        <a:spcAft>
          <a:spcPct val="0"/>
        </a:spcAft>
        <a:buClr>
          <a:srgbClr val="006F3A"/>
        </a:buClr>
        <a:buSzPct val="100000"/>
        <a:buFont typeface="Arial" panose="020B0604020202020204" pitchFamily="34" charset="0"/>
        <a:buChar char="–"/>
        <a:defRPr sz="1600" kern="1200">
          <a:solidFill>
            <a:srgbClr val="000000"/>
          </a:solidFill>
          <a:latin typeface="+mn-lt"/>
          <a:ea typeface="+mn-ea"/>
          <a:cs typeface="+mn-cs"/>
        </a:defRPr>
      </a:lvl3pPr>
      <a:lvl4pPr marL="800100" indent="-265113" algn="l" defTabSz="449263" rtl="0" eaLnBrk="0" fontAlgn="base" hangingPunct="0">
        <a:spcBef>
          <a:spcPts val="525"/>
        </a:spcBef>
        <a:spcAft>
          <a:spcPct val="0"/>
        </a:spcAft>
        <a:buClr>
          <a:srgbClr val="006F3A"/>
        </a:buClr>
        <a:buSzPct val="100000"/>
        <a:buFont typeface="Times New Roman" panose="02020603050405020304" pitchFamily="18" charset="0"/>
        <a:buChar char="»"/>
        <a:defRPr sz="1400" kern="1200">
          <a:solidFill>
            <a:srgbClr val="000000"/>
          </a:solidFill>
          <a:latin typeface="+mn-lt"/>
          <a:ea typeface="+mn-ea"/>
          <a:cs typeface="+mn-cs"/>
        </a:defRPr>
      </a:lvl4pPr>
      <a:lvl5pPr marL="1030288" indent="-228600" algn="l" defTabSz="449263" rtl="0" eaLnBrk="0" fontAlgn="base" hangingPunct="0">
        <a:spcBef>
          <a:spcPts val="525"/>
        </a:spcBef>
        <a:spcAft>
          <a:spcPct val="0"/>
        </a:spcAft>
        <a:buClr>
          <a:srgbClr val="006F3A"/>
        </a:buClr>
        <a:buSzPct val="100000"/>
        <a:buFont typeface="Arial" panose="020B0604020202020204" pitchFamily="34" charset="0"/>
        <a:buChar char="−"/>
        <a:defRPr sz="14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15100"/>
            <a:ext cx="99060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688" y="908050"/>
            <a:ext cx="5510212" cy="179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3075" name="Group 3"/>
          <p:cNvGrpSpPr>
            <a:grpSpLocks/>
          </p:cNvGrpSpPr>
          <p:nvPr/>
        </p:nvGrpSpPr>
        <p:grpSpPr bwMode="auto">
          <a:xfrm>
            <a:off x="3243263" y="6348413"/>
            <a:ext cx="3422650" cy="150812"/>
            <a:chOff x="2043" y="3999"/>
            <a:chExt cx="2156" cy="95"/>
          </a:xfrm>
        </p:grpSpPr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3" y="3999"/>
              <a:ext cx="600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3" y="3999"/>
              <a:ext cx="582" cy="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8" y="3999"/>
              <a:ext cx="582" cy="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307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31825" y="990600"/>
            <a:ext cx="8582025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2000" tIns="72000" rIns="72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v-SE" smtClean="0"/>
              <a:t>Klicka för att redigera rubriktextens format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2300" y="1905000"/>
            <a:ext cx="8591550" cy="441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2000" tIns="72000" rIns="72000" bIns="36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v-SE" smtClean="0"/>
              <a:t>Klicka för att redigera dispositionstextens format</a:t>
            </a:r>
          </a:p>
          <a:p>
            <a:pPr lvl="1"/>
            <a:r>
              <a:rPr lang="en-GB" altLang="sv-SE" smtClean="0"/>
              <a:t>Andra dispositionsnivån</a:t>
            </a:r>
          </a:p>
          <a:p>
            <a:pPr lvl="2"/>
            <a:r>
              <a:rPr lang="en-GB" altLang="sv-SE" smtClean="0"/>
              <a:t>Tredje dispositionsnivån</a:t>
            </a:r>
          </a:p>
          <a:p>
            <a:pPr lvl="3"/>
            <a:r>
              <a:rPr lang="en-GB" altLang="sv-SE" smtClean="0"/>
              <a:t>Fjärde dispositionsnivån</a:t>
            </a:r>
          </a:p>
          <a:p>
            <a:pPr lvl="4"/>
            <a:r>
              <a:rPr lang="en-GB" altLang="sv-SE" smtClean="0"/>
              <a:t>Femte dispositionsnivån</a:t>
            </a:r>
          </a:p>
          <a:p>
            <a:pPr lvl="4"/>
            <a:r>
              <a:rPr lang="en-GB" altLang="sv-SE" smtClean="0"/>
              <a:t>Sjätte dispositionsnivån</a:t>
            </a:r>
          </a:p>
          <a:p>
            <a:pPr lvl="4"/>
            <a:r>
              <a:rPr lang="en-GB" altLang="sv-SE" smtClean="0"/>
              <a:t>Sjunde dispositionsnivån</a:t>
            </a:r>
          </a:p>
          <a:p>
            <a:pPr lvl="4"/>
            <a:r>
              <a:rPr lang="en-GB" altLang="sv-SE" smtClean="0"/>
              <a:t>Åttonde dispositionsnivån</a:t>
            </a:r>
          </a:p>
          <a:p>
            <a:pPr lvl="4"/>
            <a:r>
              <a:rPr lang="en-GB" altLang="sv-SE" smtClean="0"/>
              <a:t>Nionde dispositionsnivån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5pPr>
      <a:lvl6pPr marL="4572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6pPr>
      <a:lvl7pPr marL="9144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7pPr>
      <a:lvl8pPr marL="1371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8pPr>
      <a:lvl9pPr marL="18288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9pPr>
    </p:titleStyle>
    <p:bodyStyle>
      <a:lvl1pPr marL="336550" indent="-336550" algn="l" defTabSz="449263" rtl="0" eaLnBrk="0" fontAlgn="base" hangingPunct="0">
        <a:spcBef>
          <a:spcPts val="600"/>
        </a:spcBef>
        <a:spcAft>
          <a:spcPct val="0"/>
        </a:spcAft>
        <a:buClr>
          <a:srgbClr val="006F3A"/>
        </a:buClr>
        <a:buSzPct val="100000"/>
        <a:buFont typeface="Arial" panose="020B0604020202020204" pitchFamily="34" charset="0"/>
        <a:defRPr sz="1600" kern="1200">
          <a:solidFill>
            <a:srgbClr val="000000"/>
          </a:solidFill>
          <a:latin typeface="+mn-lt"/>
          <a:ea typeface="+mn-ea"/>
          <a:cs typeface="+mn-cs"/>
        </a:defRPr>
      </a:lvl1pPr>
      <a:lvl2pPr marL="261938" indent="-261938" algn="l" defTabSz="449263" rtl="0" eaLnBrk="0" fontAlgn="base" hangingPunct="0">
        <a:spcBef>
          <a:spcPts val="600"/>
        </a:spcBef>
        <a:spcAft>
          <a:spcPct val="0"/>
        </a:spcAft>
        <a:buClr>
          <a:srgbClr val="006F3A"/>
        </a:buClr>
        <a:buSzPct val="100000"/>
        <a:buFont typeface="Wingdings" panose="05000000000000000000" pitchFamily="2" charset="2"/>
        <a:buChar char=""/>
        <a:defRPr sz="1600" kern="1200">
          <a:solidFill>
            <a:srgbClr val="000000"/>
          </a:solidFill>
          <a:latin typeface="+mn-lt"/>
          <a:ea typeface="+mn-ea"/>
          <a:cs typeface="+mn-cs"/>
        </a:defRPr>
      </a:lvl2pPr>
      <a:lvl3pPr marL="527050" indent="-258763" algn="l" defTabSz="449263" rtl="0" eaLnBrk="0" fontAlgn="base" hangingPunct="0">
        <a:spcBef>
          <a:spcPts val="600"/>
        </a:spcBef>
        <a:spcAft>
          <a:spcPct val="0"/>
        </a:spcAft>
        <a:buClr>
          <a:srgbClr val="006F3A"/>
        </a:buClr>
        <a:buSzPct val="100000"/>
        <a:buFont typeface="Arial" panose="020B0604020202020204" pitchFamily="34" charset="0"/>
        <a:buChar char="–"/>
        <a:defRPr sz="1600" kern="1200">
          <a:solidFill>
            <a:srgbClr val="000000"/>
          </a:solidFill>
          <a:latin typeface="+mn-lt"/>
          <a:ea typeface="+mn-ea"/>
          <a:cs typeface="+mn-cs"/>
        </a:defRPr>
      </a:lvl3pPr>
      <a:lvl4pPr marL="800100" indent="-265113" algn="l" defTabSz="449263" rtl="0" eaLnBrk="0" fontAlgn="base" hangingPunct="0">
        <a:spcBef>
          <a:spcPts val="525"/>
        </a:spcBef>
        <a:spcAft>
          <a:spcPct val="0"/>
        </a:spcAft>
        <a:buClr>
          <a:srgbClr val="006F3A"/>
        </a:buClr>
        <a:buSzPct val="100000"/>
        <a:buFont typeface="Times New Roman" panose="02020603050405020304" pitchFamily="18" charset="0"/>
        <a:buChar char="»"/>
        <a:defRPr sz="1400" kern="1200">
          <a:solidFill>
            <a:srgbClr val="000000"/>
          </a:solidFill>
          <a:latin typeface="+mn-lt"/>
          <a:ea typeface="+mn-ea"/>
          <a:cs typeface="+mn-cs"/>
        </a:defRPr>
      </a:lvl4pPr>
      <a:lvl5pPr marL="1030288" indent="-228600" algn="l" defTabSz="449263" rtl="0" eaLnBrk="0" fontAlgn="base" hangingPunct="0">
        <a:spcBef>
          <a:spcPts val="525"/>
        </a:spcBef>
        <a:spcAft>
          <a:spcPct val="0"/>
        </a:spcAft>
        <a:buClr>
          <a:srgbClr val="006F3A"/>
        </a:buClr>
        <a:buSzPct val="100000"/>
        <a:buFont typeface="Arial" panose="020B0604020202020204" pitchFamily="34" charset="0"/>
        <a:buChar char="−"/>
        <a:defRPr sz="14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8" t="15553"/>
          <a:stretch>
            <a:fillRect/>
          </a:stretch>
        </p:blipFill>
        <p:spPr bwMode="auto">
          <a:xfrm>
            <a:off x="0" y="0"/>
            <a:ext cx="9906000" cy="686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3548" t="1555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138" y="6308725"/>
            <a:ext cx="541972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15100"/>
            <a:ext cx="99060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688" y="908050"/>
            <a:ext cx="5510212" cy="179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31825" y="990600"/>
            <a:ext cx="8582025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2000" tIns="72000" rIns="72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v-SE" smtClean="0"/>
              <a:t>Klicka för att redigera rubriktextens format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2300" y="1905000"/>
            <a:ext cx="8591550" cy="441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2000" tIns="72000" rIns="72000" bIns="36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v-SE" smtClean="0"/>
              <a:t>Klicka för att redigera dispositionstextens format</a:t>
            </a:r>
          </a:p>
          <a:p>
            <a:pPr lvl="1"/>
            <a:r>
              <a:rPr lang="en-GB" altLang="sv-SE" smtClean="0"/>
              <a:t>Andra dispositionsnivån</a:t>
            </a:r>
          </a:p>
          <a:p>
            <a:pPr lvl="2"/>
            <a:r>
              <a:rPr lang="en-GB" altLang="sv-SE" smtClean="0"/>
              <a:t>Tredje dispositionsnivån</a:t>
            </a:r>
          </a:p>
          <a:p>
            <a:pPr lvl="3"/>
            <a:r>
              <a:rPr lang="en-GB" altLang="sv-SE" smtClean="0"/>
              <a:t>Fjärde dispositionsnivån</a:t>
            </a:r>
          </a:p>
          <a:p>
            <a:pPr lvl="4"/>
            <a:r>
              <a:rPr lang="en-GB" altLang="sv-SE" smtClean="0"/>
              <a:t>Femte dispositionsnivån</a:t>
            </a:r>
          </a:p>
          <a:p>
            <a:pPr lvl="4"/>
            <a:r>
              <a:rPr lang="en-GB" altLang="sv-SE" smtClean="0"/>
              <a:t>Sjätte dispositionsnivån</a:t>
            </a:r>
          </a:p>
          <a:p>
            <a:pPr lvl="4"/>
            <a:r>
              <a:rPr lang="en-GB" altLang="sv-SE" smtClean="0"/>
              <a:t>Sjunde dispositionsnivån</a:t>
            </a:r>
          </a:p>
          <a:p>
            <a:pPr lvl="4"/>
            <a:r>
              <a:rPr lang="en-GB" altLang="sv-SE" smtClean="0"/>
              <a:t>Åttonde dispositionsnivån</a:t>
            </a:r>
          </a:p>
          <a:p>
            <a:pPr lvl="4"/>
            <a:r>
              <a:rPr lang="en-GB" altLang="sv-SE" smtClean="0"/>
              <a:t>Nionde dispositionsnivån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5pPr>
      <a:lvl6pPr marL="4572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6pPr>
      <a:lvl7pPr marL="9144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7pPr>
      <a:lvl8pPr marL="1371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8pPr>
      <a:lvl9pPr marL="18288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defRPr b="1">
          <a:solidFill>
            <a:srgbClr val="000000"/>
          </a:solidFill>
          <a:latin typeface="Arial" panose="020B0604020202020204" pitchFamily="34" charset="0"/>
        </a:defRPr>
      </a:lvl9pPr>
    </p:titleStyle>
    <p:bodyStyle>
      <a:lvl1pPr marL="336550" indent="-336550" algn="l" defTabSz="449263" rtl="0" eaLnBrk="0" fontAlgn="base" hangingPunct="0">
        <a:spcBef>
          <a:spcPts val="600"/>
        </a:spcBef>
        <a:spcAft>
          <a:spcPct val="0"/>
        </a:spcAft>
        <a:buClr>
          <a:srgbClr val="006F3A"/>
        </a:buClr>
        <a:buSzPct val="100000"/>
        <a:buFont typeface="Arial" panose="020B0604020202020204" pitchFamily="34" charset="0"/>
        <a:defRPr sz="1600" kern="1200">
          <a:solidFill>
            <a:srgbClr val="000000"/>
          </a:solidFill>
          <a:latin typeface="+mn-lt"/>
          <a:ea typeface="+mn-ea"/>
          <a:cs typeface="+mn-cs"/>
        </a:defRPr>
      </a:lvl1pPr>
      <a:lvl2pPr marL="261938" indent="-261938" algn="l" defTabSz="449263" rtl="0" eaLnBrk="0" fontAlgn="base" hangingPunct="0">
        <a:spcBef>
          <a:spcPts val="600"/>
        </a:spcBef>
        <a:spcAft>
          <a:spcPct val="0"/>
        </a:spcAft>
        <a:buClr>
          <a:srgbClr val="006F3A"/>
        </a:buClr>
        <a:buSzPct val="100000"/>
        <a:buFont typeface="Wingdings" panose="05000000000000000000" pitchFamily="2" charset="2"/>
        <a:buChar char=""/>
        <a:defRPr sz="1600" kern="1200">
          <a:solidFill>
            <a:srgbClr val="000000"/>
          </a:solidFill>
          <a:latin typeface="+mn-lt"/>
          <a:ea typeface="+mn-ea"/>
          <a:cs typeface="+mn-cs"/>
        </a:defRPr>
      </a:lvl2pPr>
      <a:lvl3pPr marL="527050" indent="-258763" algn="l" defTabSz="449263" rtl="0" eaLnBrk="0" fontAlgn="base" hangingPunct="0">
        <a:spcBef>
          <a:spcPts val="600"/>
        </a:spcBef>
        <a:spcAft>
          <a:spcPct val="0"/>
        </a:spcAft>
        <a:buClr>
          <a:srgbClr val="006F3A"/>
        </a:buClr>
        <a:buSzPct val="100000"/>
        <a:buFont typeface="Arial" panose="020B0604020202020204" pitchFamily="34" charset="0"/>
        <a:buChar char="–"/>
        <a:defRPr sz="1600" kern="1200">
          <a:solidFill>
            <a:srgbClr val="000000"/>
          </a:solidFill>
          <a:latin typeface="+mn-lt"/>
          <a:ea typeface="+mn-ea"/>
          <a:cs typeface="+mn-cs"/>
        </a:defRPr>
      </a:lvl3pPr>
      <a:lvl4pPr marL="800100" indent="-265113" algn="l" defTabSz="449263" rtl="0" eaLnBrk="0" fontAlgn="base" hangingPunct="0">
        <a:spcBef>
          <a:spcPts val="525"/>
        </a:spcBef>
        <a:spcAft>
          <a:spcPct val="0"/>
        </a:spcAft>
        <a:buClr>
          <a:srgbClr val="006F3A"/>
        </a:buClr>
        <a:buSzPct val="100000"/>
        <a:buFont typeface="Times New Roman" panose="02020603050405020304" pitchFamily="18" charset="0"/>
        <a:buChar char="»"/>
        <a:defRPr sz="1400" kern="1200">
          <a:solidFill>
            <a:srgbClr val="000000"/>
          </a:solidFill>
          <a:latin typeface="+mn-lt"/>
          <a:ea typeface="+mn-ea"/>
          <a:cs typeface="+mn-cs"/>
        </a:defRPr>
      </a:lvl4pPr>
      <a:lvl5pPr marL="1030288" indent="-228600" algn="l" defTabSz="449263" rtl="0" eaLnBrk="0" fontAlgn="base" hangingPunct="0">
        <a:spcBef>
          <a:spcPts val="525"/>
        </a:spcBef>
        <a:spcAft>
          <a:spcPct val="0"/>
        </a:spcAft>
        <a:buClr>
          <a:srgbClr val="006F3A"/>
        </a:buClr>
        <a:buSzPct val="100000"/>
        <a:buFont typeface="Arial" panose="020B0604020202020204" pitchFamily="34" charset="0"/>
        <a:buChar char="−"/>
        <a:defRPr sz="14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 noChangeArrowheads="1"/>
          </p:cNvSpPr>
          <p:nvPr/>
        </p:nvSpPr>
        <p:spPr bwMode="auto">
          <a:xfrm>
            <a:off x="3368675" y="6581775"/>
            <a:ext cx="3135313" cy="19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sv-SE" sz="1000"/>
              <a:t>Lager</a:t>
            </a:r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6896100" y="6581775"/>
            <a:ext cx="2311400" cy="19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364380D9-FCEB-4ECF-90C9-29E423371C87}" type="slidenum">
              <a:rPr lang="en-US" altLang="sv-SE" sz="1000"/>
              <a:pPr algn="r">
                <a:spcBef>
                  <a:spcPct val="0"/>
                </a:spcBef>
              </a:pPr>
              <a:t>1</a:t>
            </a:fld>
            <a:endParaRPr lang="en-US" altLang="sv-SE" sz="1000"/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631825" y="990600"/>
            <a:ext cx="8586788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2000" tIns="72000" rIns="72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r>
              <a:rPr lang="sv-SE" altLang="sv-SE" sz="1800" b="1"/>
              <a:t>Lagerberäkningen grundas på variation i inleveranser och förbrukning</a:t>
            </a:r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1868488" y="1841500"/>
            <a:ext cx="6959600" cy="4146550"/>
          </a:xfrm>
          <a:prstGeom prst="roundRect">
            <a:avLst>
              <a:gd name="adj" fmla="val 3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>
            <a:off x="5518150" y="4090988"/>
            <a:ext cx="3225800" cy="1587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6583363" y="3089275"/>
            <a:ext cx="85725" cy="1003300"/>
          </a:xfrm>
          <a:prstGeom prst="roundRect">
            <a:avLst>
              <a:gd name="adj" fmla="val 1852"/>
            </a:avLst>
          </a:prstGeom>
          <a:solidFill>
            <a:srgbClr val="5E9847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6157" name="AutoShape 13"/>
          <p:cNvSpPr>
            <a:spLocks noChangeArrowheads="1"/>
          </p:cNvSpPr>
          <p:nvPr/>
        </p:nvSpPr>
        <p:spPr bwMode="auto">
          <a:xfrm>
            <a:off x="5999163" y="3810000"/>
            <a:ext cx="85725" cy="282575"/>
          </a:xfrm>
          <a:prstGeom prst="roundRect">
            <a:avLst>
              <a:gd name="adj" fmla="val 1852"/>
            </a:avLst>
          </a:prstGeom>
          <a:solidFill>
            <a:srgbClr val="5E9847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6158" name="AutoShape 14"/>
          <p:cNvSpPr>
            <a:spLocks noChangeArrowheads="1"/>
          </p:cNvSpPr>
          <p:nvPr/>
        </p:nvSpPr>
        <p:spPr bwMode="auto">
          <a:xfrm>
            <a:off x="6145213" y="3525838"/>
            <a:ext cx="85725" cy="566737"/>
          </a:xfrm>
          <a:prstGeom prst="roundRect">
            <a:avLst>
              <a:gd name="adj" fmla="val 1852"/>
            </a:avLst>
          </a:prstGeom>
          <a:solidFill>
            <a:srgbClr val="5E9847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6159" name="AutoShape 15"/>
          <p:cNvSpPr>
            <a:spLocks noChangeArrowheads="1"/>
          </p:cNvSpPr>
          <p:nvPr/>
        </p:nvSpPr>
        <p:spPr bwMode="auto">
          <a:xfrm>
            <a:off x="6291263" y="3671888"/>
            <a:ext cx="85725" cy="420687"/>
          </a:xfrm>
          <a:prstGeom prst="roundRect">
            <a:avLst>
              <a:gd name="adj" fmla="val 1852"/>
            </a:avLst>
          </a:prstGeom>
          <a:solidFill>
            <a:srgbClr val="5E9847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6160" name="AutoShape 16"/>
          <p:cNvSpPr>
            <a:spLocks noChangeArrowheads="1"/>
          </p:cNvSpPr>
          <p:nvPr/>
        </p:nvSpPr>
        <p:spPr bwMode="auto">
          <a:xfrm>
            <a:off x="6437313" y="3286125"/>
            <a:ext cx="85725" cy="806450"/>
          </a:xfrm>
          <a:prstGeom prst="roundRect">
            <a:avLst>
              <a:gd name="adj" fmla="val 1852"/>
            </a:avLst>
          </a:prstGeom>
          <a:solidFill>
            <a:srgbClr val="5E9847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grpSp>
        <p:nvGrpSpPr>
          <p:cNvPr id="6194" name="Group 50"/>
          <p:cNvGrpSpPr>
            <a:grpSpLocks/>
          </p:cNvGrpSpPr>
          <p:nvPr/>
        </p:nvGrpSpPr>
        <p:grpSpPr bwMode="auto">
          <a:xfrm>
            <a:off x="1219200" y="2563813"/>
            <a:ext cx="3063875" cy="1519237"/>
            <a:chOff x="757" y="1335"/>
            <a:chExt cx="1930" cy="557"/>
          </a:xfrm>
        </p:grpSpPr>
        <p:sp>
          <p:nvSpPr>
            <p:cNvPr id="6151" name="AutoShape 7"/>
            <p:cNvSpPr>
              <a:spLocks noChangeArrowheads="1"/>
            </p:cNvSpPr>
            <p:nvPr/>
          </p:nvSpPr>
          <p:spPr bwMode="auto">
            <a:xfrm>
              <a:off x="2216" y="1335"/>
              <a:ext cx="54" cy="557"/>
            </a:xfrm>
            <a:prstGeom prst="roundRect">
              <a:avLst>
                <a:gd name="adj" fmla="val 1852"/>
              </a:avLst>
            </a:prstGeom>
            <a:solidFill>
              <a:srgbClr val="5E9847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6152" name="AutoShape 8"/>
            <p:cNvSpPr>
              <a:spLocks noChangeArrowheads="1"/>
            </p:cNvSpPr>
            <p:nvPr/>
          </p:nvSpPr>
          <p:spPr bwMode="auto">
            <a:xfrm>
              <a:off x="1973" y="1335"/>
              <a:ext cx="54" cy="557"/>
            </a:xfrm>
            <a:prstGeom prst="roundRect">
              <a:avLst>
                <a:gd name="adj" fmla="val 1852"/>
              </a:avLst>
            </a:prstGeom>
            <a:solidFill>
              <a:srgbClr val="5E9847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6153" name="AutoShape 9"/>
            <p:cNvSpPr>
              <a:spLocks noChangeArrowheads="1"/>
            </p:cNvSpPr>
            <p:nvPr/>
          </p:nvSpPr>
          <p:spPr bwMode="auto">
            <a:xfrm>
              <a:off x="1508" y="1335"/>
              <a:ext cx="54" cy="557"/>
            </a:xfrm>
            <a:prstGeom prst="roundRect">
              <a:avLst>
                <a:gd name="adj" fmla="val 1852"/>
              </a:avLst>
            </a:prstGeom>
            <a:solidFill>
              <a:srgbClr val="5E9847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6154" name="AutoShape 10"/>
            <p:cNvSpPr>
              <a:spLocks noChangeArrowheads="1"/>
            </p:cNvSpPr>
            <p:nvPr/>
          </p:nvSpPr>
          <p:spPr bwMode="auto">
            <a:xfrm>
              <a:off x="1352" y="1335"/>
              <a:ext cx="54" cy="557"/>
            </a:xfrm>
            <a:prstGeom prst="roundRect">
              <a:avLst>
                <a:gd name="adj" fmla="val 1852"/>
              </a:avLst>
            </a:prstGeom>
            <a:solidFill>
              <a:srgbClr val="5E9847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6155" name="AutoShape 11"/>
            <p:cNvSpPr>
              <a:spLocks noChangeArrowheads="1"/>
            </p:cNvSpPr>
            <p:nvPr/>
          </p:nvSpPr>
          <p:spPr bwMode="auto">
            <a:xfrm>
              <a:off x="1000" y="1335"/>
              <a:ext cx="54" cy="557"/>
            </a:xfrm>
            <a:prstGeom prst="roundRect">
              <a:avLst>
                <a:gd name="adj" fmla="val 1852"/>
              </a:avLst>
            </a:prstGeom>
            <a:solidFill>
              <a:srgbClr val="5E9847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6156" name="AutoShape 12"/>
            <p:cNvSpPr>
              <a:spLocks noChangeArrowheads="1"/>
            </p:cNvSpPr>
            <p:nvPr/>
          </p:nvSpPr>
          <p:spPr bwMode="auto">
            <a:xfrm>
              <a:off x="757" y="1335"/>
              <a:ext cx="54" cy="557"/>
            </a:xfrm>
            <a:prstGeom prst="roundRect">
              <a:avLst>
                <a:gd name="adj" fmla="val 1852"/>
              </a:avLst>
            </a:prstGeom>
            <a:solidFill>
              <a:srgbClr val="5E9847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6161" name="AutoShape 17"/>
            <p:cNvSpPr>
              <a:spLocks noChangeArrowheads="1"/>
            </p:cNvSpPr>
            <p:nvPr/>
          </p:nvSpPr>
          <p:spPr bwMode="auto">
            <a:xfrm>
              <a:off x="2633" y="1335"/>
              <a:ext cx="54" cy="557"/>
            </a:xfrm>
            <a:prstGeom prst="roundRect">
              <a:avLst>
                <a:gd name="adj" fmla="val 1852"/>
              </a:avLst>
            </a:prstGeom>
            <a:solidFill>
              <a:srgbClr val="5E9847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v-SE"/>
            </a:p>
          </p:txBody>
        </p:sp>
      </p:grpSp>
      <p:sp>
        <p:nvSpPr>
          <p:cNvPr id="6162" name="AutoShape 18"/>
          <p:cNvSpPr>
            <a:spLocks noChangeArrowheads="1"/>
          </p:cNvSpPr>
          <p:nvPr/>
        </p:nvSpPr>
        <p:spPr bwMode="auto">
          <a:xfrm>
            <a:off x="6729413" y="3440113"/>
            <a:ext cx="85725" cy="652462"/>
          </a:xfrm>
          <a:prstGeom prst="roundRect">
            <a:avLst>
              <a:gd name="adj" fmla="val 1852"/>
            </a:avLst>
          </a:prstGeom>
          <a:solidFill>
            <a:srgbClr val="5E9847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6163" name="AutoShape 19"/>
          <p:cNvSpPr>
            <a:spLocks noChangeArrowheads="1"/>
          </p:cNvSpPr>
          <p:nvPr/>
        </p:nvSpPr>
        <p:spPr bwMode="auto">
          <a:xfrm>
            <a:off x="6875463" y="3595688"/>
            <a:ext cx="85725" cy="496887"/>
          </a:xfrm>
          <a:prstGeom prst="roundRect">
            <a:avLst>
              <a:gd name="adj" fmla="val 1852"/>
            </a:avLst>
          </a:prstGeom>
          <a:solidFill>
            <a:srgbClr val="5E9847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6164" name="AutoShape 20"/>
          <p:cNvSpPr>
            <a:spLocks noChangeArrowheads="1"/>
          </p:cNvSpPr>
          <p:nvPr/>
        </p:nvSpPr>
        <p:spPr bwMode="auto">
          <a:xfrm>
            <a:off x="7021513" y="3722688"/>
            <a:ext cx="85725" cy="369887"/>
          </a:xfrm>
          <a:prstGeom prst="roundRect">
            <a:avLst>
              <a:gd name="adj" fmla="val 1852"/>
            </a:avLst>
          </a:prstGeom>
          <a:solidFill>
            <a:srgbClr val="5E9847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6165" name="AutoShape 21"/>
          <p:cNvSpPr>
            <a:spLocks noChangeArrowheads="1"/>
          </p:cNvSpPr>
          <p:nvPr/>
        </p:nvSpPr>
        <p:spPr bwMode="auto">
          <a:xfrm>
            <a:off x="7167563" y="3492500"/>
            <a:ext cx="85725" cy="600075"/>
          </a:xfrm>
          <a:prstGeom prst="roundRect">
            <a:avLst>
              <a:gd name="adj" fmla="val 1852"/>
            </a:avLst>
          </a:prstGeom>
          <a:solidFill>
            <a:srgbClr val="5E9847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6166" name="AutoShape 22"/>
          <p:cNvSpPr>
            <a:spLocks noChangeArrowheads="1"/>
          </p:cNvSpPr>
          <p:nvPr/>
        </p:nvSpPr>
        <p:spPr bwMode="auto">
          <a:xfrm>
            <a:off x="7313613" y="3303588"/>
            <a:ext cx="85725" cy="788987"/>
          </a:xfrm>
          <a:prstGeom prst="roundRect">
            <a:avLst>
              <a:gd name="adj" fmla="val 1852"/>
            </a:avLst>
          </a:prstGeom>
          <a:solidFill>
            <a:srgbClr val="5E9847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6167" name="AutoShape 23"/>
          <p:cNvSpPr>
            <a:spLocks noChangeArrowheads="1"/>
          </p:cNvSpPr>
          <p:nvPr/>
        </p:nvSpPr>
        <p:spPr bwMode="auto">
          <a:xfrm>
            <a:off x="7459663" y="3346450"/>
            <a:ext cx="85725" cy="746125"/>
          </a:xfrm>
          <a:prstGeom prst="roundRect">
            <a:avLst>
              <a:gd name="adj" fmla="val 1852"/>
            </a:avLst>
          </a:prstGeom>
          <a:solidFill>
            <a:srgbClr val="5E9847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6168" name="AutoShape 24"/>
          <p:cNvSpPr>
            <a:spLocks noChangeArrowheads="1"/>
          </p:cNvSpPr>
          <p:nvPr/>
        </p:nvSpPr>
        <p:spPr bwMode="auto">
          <a:xfrm>
            <a:off x="7605713" y="3208338"/>
            <a:ext cx="85725" cy="884237"/>
          </a:xfrm>
          <a:prstGeom prst="roundRect">
            <a:avLst>
              <a:gd name="adj" fmla="val 1852"/>
            </a:avLst>
          </a:prstGeom>
          <a:solidFill>
            <a:srgbClr val="5E9847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6169" name="AutoShape 25"/>
          <p:cNvSpPr>
            <a:spLocks noChangeArrowheads="1"/>
          </p:cNvSpPr>
          <p:nvPr/>
        </p:nvSpPr>
        <p:spPr bwMode="auto">
          <a:xfrm>
            <a:off x="7751763" y="3122613"/>
            <a:ext cx="85725" cy="969962"/>
          </a:xfrm>
          <a:prstGeom prst="roundRect">
            <a:avLst>
              <a:gd name="adj" fmla="val 1852"/>
            </a:avLst>
          </a:prstGeom>
          <a:solidFill>
            <a:srgbClr val="5E9847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6170" name="AutoShape 26"/>
          <p:cNvSpPr>
            <a:spLocks noChangeArrowheads="1"/>
          </p:cNvSpPr>
          <p:nvPr/>
        </p:nvSpPr>
        <p:spPr bwMode="auto">
          <a:xfrm>
            <a:off x="7897813" y="3397250"/>
            <a:ext cx="85725" cy="695325"/>
          </a:xfrm>
          <a:prstGeom prst="roundRect">
            <a:avLst>
              <a:gd name="adj" fmla="val 1852"/>
            </a:avLst>
          </a:prstGeom>
          <a:solidFill>
            <a:srgbClr val="5E9847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6171" name="AutoShape 27"/>
          <p:cNvSpPr>
            <a:spLocks noChangeArrowheads="1"/>
          </p:cNvSpPr>
          <p:nvPr/>
        </p:nvSpPr>
        <p:spPr bwMode="auto">
          <a:xfrm>
            <a:off x="8043863" y="3560763"/>
            <a:ext cx="85725" cy="531812"/>
          </a:xfrm>
          <a:prstGeom prst="roundRect">
            <a:avLst>
              <a:gd name="adj" fmla="val 1852"/>
            </a:avLst>
          </a:prstGeom>
          <a:solidFill>
            <a:srgbClr val="5E9847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6172" name="AutoShape 28"/>
          <p:cNvSpPr>
            <a:spLocks noChangeArrowheads="1"/>
          </p:cNvSpPr>
          <p:nvPr/>
        </p:nvSpPr>
        <p:spPr bwMode="auto">
          <a:xfrm>
            <a:off x="8189913" y="3697288"/>
            <a:ext cx="85725" cy="395287"/>
          </a:xfrm>
          <a:prstGeom prst="roundRect">
            <a:avLst>
              <a:gd name="adj" fmla="val 1852"/>
            </a:avLst>
          </a:prstGeom>
          <a:solidFill>
            <a:srgbClr val="5E9847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6173" name="AutoShape 29"/>
          <p:cNvSpPr>
            <a:spLocks noChangeArrowheads="1"/>
          </p:cNvSpPr>
          <p:nvPr/>
        </p:nvSpPr>
        <p:spPr bwMode="auto">
          <a:xfrm>
            <a:off x="8335963" y="3208338"/>
            <a:ext cx="85725" cy="884237"/>
          </a:xfrm>
          <a:prstGeom prst="roundRect">
            <a:avLst>
              <a:gd name="adj" fmla="val 1852"/>
            </a:avLst>
          </a:prstGeom>
          <a:solidFill>
            <a:srgbClr val="5E9847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6174" name="AutoShape 30"/>
          <p:cNvSpPr>
            <a:spLocks noChangeArrowheads="1"/>
          </p:cNvSpPr>
          <p:nvPr/>
        </p:nvSpPr>
        <p:spPr bwMode="auto">
          <a:xfrm>
            <a:off x="8482013" y="3482975"/>
            <a:ext cx="85725" cy="609600"/>
          </a:xfrm>
          <a:prstGeom prst="roundRect">
            <a:avLst>
              <a:gd name="adj" fmla="val 1852"/>
            </a:avLst>
          </a:prstGeom>
          <a:solidFill>
            <a:srgbClr val="5E9847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6176" name="AutoShape 32"/>
          <p:cNvSpPr>
            <a:spLocks noChangeArrowheads="1"/>
          </p:cNvSpPr>
          <p:nvPr/>
        </p:nvSpPr>
        <p:spPr bwMode="auto">
          <a:xfrm>
            <a:off x="4521200" y="3357563"/>
            <a:ext cx="1289050" cy="1144587"/>
          </a:xfrm>
          <a:prstGeom prst="triangle">
            <a:avLst>
              <a:gd name="adj" fmla="val 50000"/>
            </a:avLst>
          </a:prstGeom>
          <a:solidFill>
            <a:srgbClr val="5E9847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sv-SE" altLang="sv-SE">
                <a:solidFill>
                  <a:srgbClr val="000000"/>
                </a:solidFill>
              </a:rPr>
              <a:t>Lager</a:t>
            </a:r>
            <a:endParaRPr lang="sv-SE" altLang="sv-SE" noProof="1">
              <a:solidFill>
                <a:srgbClr val="000000"/>
              </a:solidFill>
            </a:endParaRPr>
          </a:p>
        </p:txBody>
      </p:sp>
      <p:sp>
        <p:nvSpPr>
          <p:cNvPr id="6178" name="Text Box 34"/>
          <p:cNvSpPr txBox="1">
            <a:spLocks noChangeArrowheads="1"/>
          </p:cNvSpPr>
          <p:nvPr/>
        </p:nvSpPr>
        <p:spPr bwMode="auto">
          <a:xfrm>
            <a:off x="2076450" y="4151313"/>
            <a:ext cx="12985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r>
              <a:rPr lang="sv-SE" altLang="sv-SE"/>
              <a:t>Inleveranser</a:t>
            </a:r>
          </a:p>
        </p:txBody>
      </p:sp>
      <p:sp>
        <p:nvSpPr>
          <p:cNvPr id="6179" name="Text Box 35"/>
          <p:cNvSpPr txBox="1">
            <a:spLocks noChangeArrowheads="1"/>
          </p:cNvSpPr>
          <p:nvPr/>
        </p:nvSpPr>
        <p:spPr bwMode="auto">
          <a:xfrm>
            <a:off x="6650038" y="4151313"/>
            <a:ext cx="126365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r>
              <a:rPr lang="sv-SE" altLang="sv-SE"/>
              <a:t>Förbrukning</a:t>
            </a:r>
          </a:p>
        </p:txBody>
      </p:sp>
      <p:sp>
        <p:nvSpPr>
          <p:cNvPr id="6180" name="Line 36"/>
          <p:cNvSpPr>
            <a:spLocks noChangeShapeType="1"/>
          </p:cNvSpPr>
          <p:nvPr/>
        </p:nvSpPr>
        <p:spPr bwMode="auto">
          <a:xfrm>
            <a:off x="920750" y="4078288"/>
            <a:ext cx="3821113" cy="1587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Line 1"/>
          <p:cNvSpPr>
            <a:spLocks noChangeShapeType="1"/>
          </p:cNvSpPr>
          <p:nvPr/>
        </p:nvSpPr>
        <p:spPr bwMode="auto">
          <a:xfrm>
            <a:off x="4178300" y="3902075"/>
            <a:ext cx="1588" cy="6858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sv-SE"/>
          </a:p>
        </p:txBody>
      </p:sp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2435225" y="2979738"/>
            <a:ext cx="5106988" cy="1585912"/>
            <a:chOff x="1534" y="1877"/>
            <a:chExt cx="3217" cy="999"/>
          </a:xfrm>
        </p:grpSpPr>
        <p:sp>
          <p:nvSpPr>
            <p:cNvPr id="7171" name="Line 3"/>
            <p:cNvSpPr>
              <a:spLocks noChangeShapeType="1"/>
            </p:cNvSpPr>
            <p:nvPr/>
          </p:nvSpPr>
          <p:spPr bwMode="auto">
            <a:xfrm>
              <a:off x="1535" y="1877"/>
              <a:ext cx="1" cy="999"/>
            </a:xfrm>
            <a:prstGeom prst="line">
              <a:avLst/>
            </a:prstGeom>
            <a:noFill/>
            <a:ln w="38160">
              <a:solidFill>
                <a:srgbClr val="006F3A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7172" name="Line 4"/>
            <p:cNvSpPr>
              <a:spLocks noChangeShapeType="1"/>
            </p:cNvSpPr>
            <p:nvPr/>
          </p:nvSpPr>
          <p:spPr bwMode="auto">
            <a:xfrm flipH="1">
              <a:off x="1533" y="2876"/>
              <a:ext cx="3220" cy="1"/>
            </a:xfrm>
            <a:prstGeom prst="line">
              <a:avLst/>
            </a:prstGeom>
            <a:noFill/>
            <a:ln w="38160">
              <a:solidFill>
                <a:srgbClr val="006F3A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7173" name="Text Box 5"/>
          <p:cNvSpPr txBox="1">
            <a:spLocks noChangeArrowheads="1"/>
          </p:cNvSpPr>
          <p:nvPr/>
        </p:nvSpPr>
        <p:spPr bwMode="auto">
          <a:xfrm rot="16200000">
            <a:off x="1513682" y="3423444"/>
            <a:ext cx="1849437" cy="63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875"/>
              </a:spcBef>
              <a:buClr>
                <a:srgbClr val="006F3A"/>
              </a:buClr>
            </a:pPr>
            <a:r>
              <a:rPr lang="en-US" altLang="sv-SE" sz="1400" b="1">
                <a:solidFill>
                  <a:srgbClr val="006F3A"/>
                </a:solidFill>
              </a:rPr>
              <a:t>Lagernivå</a:t>
            </a:r>
          </a:p>
          <a:p>
            <a:pPr>
              <a:spcBef>
                <a:spcPts val="875"/>
              </a:spcBef>
              <a:buClr>
                <a:srgbClr val="006F3A"/>
              </a:buClr>
            </a:pPr>
            <a:endParaRPr lang="en-US" altLang="sv-SE" sz="1400" b="1">
              <a:solidFill>
                <a:srgbClr val="006F3A"/>
              </a:solidFill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631825" y="990600"/>
            <a:ext cx="858837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2000" tIns="72000" rIns="72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r>
              <a:rPr lang="sv-SE" altLang="sv-SE" sz="1800" b="1"/>
              <a:t>Lagernivåer</a:t>
            </a:r>
          </a:p>
        </p:txBody>
      </p:sp>
      <p:sp>
        <p:nvSpPr>
          <p:cNvPr id="7175" name="Freeform 7"/>
          <p:cNvSpPr>
            <a:spLocks noChangeArrowheads="1"/>
          </p:cNvSpPr>
          <p:nvPr/>
        </p:nvSpPr>
        <p:spPr bwMode="auto">
          <a:xfrm>
            <a:off x="2447925" y="3124200"/>
            <a:ext cx="866775" cy="1157288"/>
          </a:xfrm>
          <a:custGeom>
            <a:avLst/>
            <a:gdLst>
              <a:gd name="T0" fmla="*/ 0 w 546"/>
              <a:gd name="T1" fmla="*/ 6 h 729"/>
              <a:gd name="T2" fmla="*/ 9 w 546"/>
              <a:gd name="T3" fmla="*/ 33 h 729"/>
              <a:gd name="T4" fmla="*/ 27 w 546"/>
              <a:gd name="T5" fmla="*/ 45 h 729"/>
              <a:gd name="T6" fmla="*/ 54 w 546"/>
              <a:gd name="T7" fmla="*/ 99 h 729"/>
              <a:gd name="T8" fmla="*/ 87 w 546"/>
              <a:gd name="T9" fmla="*/ 138 h 729"/>
              <a:gd name="T10" fmla="*/ 114 w 546"/>
              <a:gd name="T11" fmla="*/ 174 h 729"/>
              <a:gd name="T12" fmla="*/ 132 w 546"/>
              <a:gd name="T13" fmla="*/ 192 h 729"/>
              <a:gd name="T14" fmla="*/ 162 w 546"/>
              <a:gd name="T15" fmla="*/ 240 h 729"/>
              <a:gd name="T16" fmla="*/ 192 w 546"/>
              <a:gd name="T17" fmla="*/ 291 h 729"/>
              <a:gd name="T18" fmla="*/ 225 w 546"/>
              <a:gd name="T19" fmla="*/ 324 h 729"/>
              <a:gd name="T20" fmla="*/ 243 w 546"/>
              <a:gd name="T21" fmla="*/ 336 h 729"/>
              <a:gd name="T22" fmla="*/ 282 w 546"/>
              <a:gd name="T23" fmla="*/ 426 h 729"/>
              <a:gd name="T24" fmla="*/ 294 w 546"/>
              <a:gd name="T25" fmla="*/ 444 h 729"/>
              <a:gd name="T26" fmla="*/ 315 w 546"/>
              <a:gd name="T27" fmla="*/ 450 h 729"/>
              <a:gd name="T28" fmla="*/ 333 w 546"/>
              <a:gd name="T29" fmla="*/ 462 h 729"/>
              <a:gd name="T30" fmla="*/ 342 w 546"/>
              <a:gd name="T31" fmla="*/ 468 h 729"/>
              <a:gd name="T32" fmla="*/ 372 w 546"/>
              <a:gd name="T33" fmla="*/ 498 h 729"/>
              <a:gd name="T34" fmla="*/ 393 w 546"/>
              <a:gd name="T35" fmla="*/ 537 h 729"/>
              <a:gd name="T36" fmla="*/ 402 w 546"/>
              <a:gd name="T37" fmla="*/ 567 h 729"/>
              <a:gd name="T38" fmla="*/ 420 w 546"/>
              <a:gd name="T39" fmla="*/ 579 h 729"/>
              <a:gd name="T40" fmla="*/ 456 w 546"/>
              <a:gd name="T41" fmla="*/ 600 h 729"/>
              <a:gd name="T42" fmla="*/ 483 w 546"/>
              <a:gd name="T43" fmla="*/ 642 h 729"/>
              <a:gd name="T44" fmla="*/ 498 w 546"/>
              <a:gd name="T45" fmla="*/ 669 h 729"/>
              <a:gd name="T46" fmla="*/ 525 w 546"/>
              <a:gd name="T47" fmla="*/ 717 h 729"/>
              <a:gd name="T48" fmla="*/ 546 w 546"/>
              <a:gd name="T49" fmla="*/ 729 h 729"/>
              <a:gd name="T50" fmla="*/ 546 w 546"/>
              <a:gd name="T51" fmla="*/ 0 h 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546" h="729">
                <a:moveTo>
                  <a:pt x="0" y="6"/>
                </a:moveTo>
                <a:cubicBezTo>
                  <a:pt x="3" y="15"/>
                  <a:pt x="1" y="28"/>
                  <a:pt x="9" y="33"/>
                </a:cubicBezTo>
                <a:cubicBezTo>
                  <a:pt x="15" y="37"/>
                  <a:pt x="27" y="45"/>
                  <a:pt x="27" y="45"/>
                </a:cubicBezTo>
                <a:cubicBezTo>
                  <a:pt x="31" y="65"/>
                  <a:pt x="39" y="84"/>
                  <a:pt x="54" y="99"/>
                </a:cubicBezTo>
                <a:cubicBezTo>
                  <a:pt x="58" y="112"/>
                  <a:pt x="75" y="130"/>
                  <a:pt x="87" y="138"/>
                </a:cubicBezTo>
                <a:cubicBezTo>
                  <a:pt x="95" y="151"/>
                  <a:pt x="105" y="161"/>
                  <a:pt x="114" y="174"/>
                </a:cubicBezTo>
                <a:cubicBezTo>
                  <a:pt x="119" y="181"/>
                  <a:pt x="132" y="192"/>
                  <a:pt x="132" y="192"/>
                </a:cubicBezTo>
                <a:cubicBezTo>
                  <a:pt x="139" y="213"/>
                  <a:pt x="143" y="227"/>
                  <a:pt x="162" y="240"/>
                </a:cubicBezTo>
                <a:cubicBezTo>
                  <a:pt x="173" y="256"/>
                  <a:pt x="180" y="275"/>
                  <a:pt x="192" y="291"/>
                </a:cubicBezTo>
                <a:cubicBezTo>
                  <a:pt x="197" y="305"/>
                  <a:pt x="214" y="315"/>
                  <a:pt x="225" y="324"/>
                </a:cubicBezTo>
                <a:cubicBezTo>
                  <a:pt x="231" y="328"/>
                  <a:pt x="243" y="336"/>
                  <a:pt x="243" y="336"/>
                </a:cubicBezTo>
                <a:cubicBezTo>
                  <a:pt x="253" y="367"/>
                  <a:pt x="262" y="401"/>
                  <a:pt x="282" y="426"/>
                </a:cubicBezTo>
                <a:cubicBezTo>
                  <a:pt x="286" y="432"/>
                  <a:pt x="287" y="442"/>
                  <a:pt x="294" y="444"/>
                </a:cubicBezTo>
                <a:cubicBezTo>
                  <a:pt x="307" y="448"/>
                  <a:pt x="300" y="446"/>
                  <a:pt x="315" y="450"/>
                </a:cubicBezTo>
                <a:cubicBezTo>
                  <a:pt x="321" y="454"/>
                  <a:pt x="327" y="458"/>
                  <a:pt x="333" y="462"/>
                </a:cubicBezTo>
                <a:cubicBezTo>
                  <a:pt x="336" y="464"/>
                  <a:pt x="342" y="468"/>
                  <a:pt x="342" y="468"/>
                </a:cubicBezTo>
                <a:cubicBezTo>
                  <a:pt x="350" y="480"/>
                  <a:pt x="363" y="484"/>
                  <a:pt x="372" y="498"/>
                </a:cubicBezTo>
                <a:cubicBezTo>
                  <a:pt x="375" y="513"/>
                  <a:pt x="377" y="532"/>
                  <a:pt x="393" y="537"/>
                </a:cubicBezTo>
                <a:cubicBezTo>
                  <a:pt x="398" y="555"/>
                  <a:pt x="395" y="545"/>
                  <a:pt x="402" y="567"/>
                </a:cubicBezTo>
                <a:cubicBezTo>
                  <a:pt x="406" y="578"/>
                  <a:pt x="413" y="575"/>
                  <a:pt x="420" y="579"/>
                </a:cubicBezTo>
                <a:cubicBezTo>
                  <a:pt x="431" y="585"/>
                  <a:pt x="445" y="593"/>
                  <a:pt x="456" y="600"/>
                </a:cubicBezTo>
                <a:cubicBezTo>
                  <a:pt x="461" y="616"/>
                  <a:pt x="469" y="633"/>
                  <a:pt x="483" y="642"/>
                </a:cubicBezTo>
                <a:cubicBezTo>
                  <a:pt x="489" y="651"/>
                  <a:pt x="492" y="660"/>
                  <a:pt x="498" y="669"/>
                </a:cubicBezTo>
                <a:cubicBezTo>
                  <a:pt x="502" y="684"/>
                  <a:pt x="513" y="707"/>
                  <a:pt x="525" y="717"/>
                </a:cubicBezTo>
                <a:cubicBezTo>
                  <a:pt x="531" y="722"/>
                  <a:pt x="546" y="729"/>
                  <a:pt x="546" y="729"/>
                </a:cubicBezTo>
                <a:lnTo>
                  <a:pt x="546" y="0"/>
                </a:lnTo>
              </a:path>
            </a:pathLst>
          </a:custGeom>
          <a:noFill/>
          <a:ln w="19080">
            <a:solidFill>
              <a:srgbClr val="006F3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7176" name="Freeform 8"/>
          <p:cNvSpPr>
            <a:spLocks noChangeArrowheads="1"/>
          </p:cNvSpPr>
          <p:nvPr/>
        </p:nvSpPr>
        <p:spPr bwMode="auto">
          <a:xfrm>
            <a:off x="3316288" y="3116263"/>
            <a:ext cx="866775" cy="1157287"/>
          </a:xfrm>
          <a:custGeom>
            <a:avLst/>
            <a:gdLst>
              <a:gd name="T0" fmla="*/ 0 w 546"/>
              <a:gd name="T1" fmla="*/ 6 h 729"/>
              <a:gd name="T2" fmla="*/ 9 w 546"/>
              <a:gd name="T3" fmla="*/ 33 h 729"/>
              <a:gd name="T4" fmla="*/ 27 w 546"/>
              <a:gd name="T5" fmla="*/ 45 h 729"/>
              <a:gd name="T6" fmla="*/ 54 w 546"/>
              <a:gd name="T7" fmla="*/ 99 h 729"/>
              <a:gd name="T8" fmla="*/ 87 w 546"/>
              <a:gd name="T9" fmla="*/ 138 h 729"/>
              <a:gd name="T10" fmla="*/ 114 w 546"/>
              <a:gd name="T11" fmla="*/ 174 h 729"/>
              <a:gd name="T12" fmla="*/ 132 w 546"/>
              <a:gd name="T13" fmla="*/ 192 h 729"/>
              <a:gd name="T14" fmla="*/ 162 w 546"/>
              <a:gd name="T15" fmla="*/ 240 h 729"/>
              <a:gd name="T16" fmla="*/ 192 w 546"/>
              <a:gd name="T17" fmla="*/ 291 h 729"/>
              <a:gd name="T18" fmla="*/ 225 w 546"/>
              <a:gd name="T19" fmla="*/ 324 h 729"/>
              <a:gd name="T20" fmla="*/ 243 w 546"/>
              <a:gd name="T21" fmla="*/ 336 h 729"/>
              <a:gd name="T22" fmla="*/ 282 w 546"/>
              <a:gd name="T23" fmla="*/ 426 h 729"/>
              <a:gd name="T24" fmla="*/ 294 w 546"/>
              <a:gd name="T25" fmla="*/ 444 h 729"/>
              <a:gd name="T26" fmla="*/ 315 w 546"/>
              <a:gd name="T27" fmla="*/ 450 h 729"/>
              <a:gd name="T28" fmla="*/ 333 w 546"/>
              <a:gd name="T29" fmla="*/ 462 h 729"/>
              <a:gd name="T30" fmla="*/ 342 w 546"/>
              <a:gd name="T31" fmla="*/ 468 h 729"/>
              <a:gd name="T32" fmla="*/ 372 w 546"/>
              <a:gd name="T33" fmla="*/ 498 h 729"/>
              <a:gd name="T34" fmla="*/ 393 w 546"/>
              <a:gd name="T35" fmla="*/ 537 h 729"/>
              <a:gd name="T36" fmla="*/ 402 w 546"/>
              <a:gd name="T37" fmla="*/ 567 h 729"/>
              <a:gd name="T38" fmla="*/ 420 w 546"/>
              <a:gd name="T39" fmla="*/ 579 h 729"/>
              <a:gd name="T40" fmla="*/ 456 w 546"/>
              <a:gd name="T41" fmla="*/ 600 h 729"/>
              <a:gd name="T42" fmla="*/ 483 w 546"/>
              <a:gd name="T43" fmla="*/ 642 h 729"/>
              <a:gd name="T44" fmla="*/ 498 w 546"/>
              <a:gd name="T45" fmla="*/ 669 h 729"/>
              <a:gd name="T46" fmla="*/ 525 w 546"/>
              <a:gd name="T47" fmla="*/ 717 h 729"/>
              <a:gd name="T48" fmla="*/ 546 w 546"/>
              <a:gd name="T49" fmla="*/ 729 h 729"/>
              <a:gd name="T50" fmla="*/ 546 w 546"/>
              <a:gd name="T51" fmla="*/ 0 h 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546" h="729">
                <a:moveTo>
                  <a:pt x="0" y="6"/>
                </a:moveTo>
                <a:cubicBezTo>
                  <a:pt x="3" y="15"/>
                  <a:pt x="1" y="28"/>
                  <a:pt x="9" y="33"/>
                </a:cubicBezTo>
                <a:cubicBezTo>
                  <a:pt x="15" y="37"/>
                  <a:pt x="27" y="45"/>
                  <a:pt x="27" y="45"/>
                </a:cubicBezTo>
                <a:cubicBezTo>
                  <a:pt x="31" y="65"/>
                  <a:pt x="39" y="84"/>
                  <a:pt x="54" y="99"/>
                </a:cubicBezTo>
                <a:cubicBezTo>
                  <a:pt x="58" y="112"/>
                  <a:pt x="75" y="130"/>
                  <a:pt x="87" y="138"/>
                </a:cubicBezTo>
                <a:cubicBezTo>
                  <a:pt x="95" y="151"/>
                  <a:pt x="105" y="161"/>
                  <a:pt x="114" y="174"/>
                </a:cubicBezTo>
                <a:cubicBezTo>
                  <a:pt x="119" y="181"/>
                  <a:pt x="132" y="192"/>
                  <a:pt x="132" y="192"/>
                </a:cubicBezTo>
                <a:cubicBezTo>
                  <a:pt x="139" y="213"/>
                  <a:pt x="143" y="227"/>
                  <a:pt x="162" y="240"/>
                </a:cubicBezTo>
                <a:cubicBezTo>
                  <a:pt x="173" y="256"/>
                  <a:pt x="180" y="275"/>
                  <a:pt x="192" y="291"/>
                </a:cubicBezTo>
                <a:cubicBezTo>
                  <a:pt x="197" y="305"/>
                  <a:pt x="214" y="315"/>
                  <a:pt x="225" y="324"/>
                </a:cubicBezTo>
                <a:cubicBezTo>
                  <a:pt x="231" y="328"/>
                  <a:pt x="243" y="336"/>
                  <a:pt x="243" y="336"/>
                </a:cubicBezTo>
                <a:cubicBezTo>
                  <a:pt x="253" y="367"/>
                  <a:pt x="262" y="401"/>
                  <a:pt x="282" y="426"/>
                </a:cubicBezTo>
                <a:cubicBezTo>
                  <a:pt x="286" y="432"/>
                  <a:pt x="287" y="442"/>
                  <a:pt x="294" y="444"/>
                </a:cubicBezTo>
                <a:cubicBezTo>
                  <a:pt x="307" y="448"/>
                  <a:pt x="300" y="446"/>
                  <a:pt x="315" y="450"/>
                </a:cubicBezTo>
                <a:cubicBezTo>
                  <a:pt x="321" y="454"/>
                  <a:pt x="327" y="458"/>
                  <a:pt x="333" y="462"/>
                </a:cubicBezTo>
                <a:cubicBezTo>
                  <a:pt x="336" y="464"/>
                  <a:pt x="342" y="468"/>
                  <a:pt x="342" y="468"/>
                </a:cubicBezTo>
                <a:cubicBezTo>
                  <a:pt x="350" y="480"/>
                  <a:pt x="363" y="484"/>
                  <a:pt x="372" y="498"/>
                </a:cubicBezTo>
                <a:cubicBezTo>
                  <a:pt x="375" y="513"/>
                  <a:pt x="377" y="532"/>
                  <a:pt x="393" y="537"/>
                </a:cubicBezTo>
                <a:cubicBezTo>
                  <a:pt x="398" y="555"/>
                  <a:pt x="395" y="545"/>
                  <a:pt x="402" y="567"/>
                </a:cubicBezTo>
                <a:cubicBezTo>
                  <a:pt x="406" y="578"/>
                  <a:pt x="413" y="575"/>
                  <a:pt x="420" y="579"/>
                </a:cubicBezTo>
                <a:cubicBezTo>
                  <a:pt x="431" y="585"/>
                  <a:pt x="445" y="593"/>
                  <a:pt x="456" y="600"/>
                </a:cubicBezTo>
                <a:cubicBezTo>
                  <a:pt x="461" y="616"/>
                  <a:pt x="469" y="633"/>
                  <a:pt x="483" y="642"/>
                </a:cubicBezTo>
                <a:cubicBezTo>
                  <a:pt x="489" y="651"/>
                  <a:pt x="492" y="660"/>
                  <a:pt x="498" y="669"/>
                </a:cubicBezTo>
                <a:cubicBezTo>
                  <a:pt x="502" y="684"/>
                  <a:pt x="513" y="707"/>
                  <a:pt x="525" y="717"/>
                </a:cubicBezTo>
                <a:cubicBezTo>
                  <a:pt x="531" y="722"/>
                  <a:pt x="546" y="729"/>
                  <a:pt x="546" y="729"/>
                </a:cubicBezTo>
                <a:lnTo>
                  <a:pt x="546" y="0"/>
                </a:lnTo>
              </a:path>
            </a:pathLst>
          </a:custGeom>
          <a:noFill/>
          <a:ln w="19080">
            <a:solidFill>
              <a:srgbClr val="006F3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7177" name="Freeform 9"/>
          <p:cNvSpPr>
            <a:spLocks noChangeArrowheads="1"/>
          </p:cNvSpPr>
          <p:nvPr/>
        </p:nvSpPr>
        <p:spPr bwMode="auto">
          <a:xfrm>
            <a:off x="4184650" y="3108325"/>
            <a:ext cx="866775" cy="1157288"/>
          </a:xfrm>
          <a:custGeom>
            <a:avLst/>
            <a:gdLst>
              <a:gd name="T0" fmla="*/ 0 w 546"/>
              <a:gd name="T1" fmla="*/ 6 h 729"/>
              <a:gd name="T2" fmla="*/ 9 w 546"/>
              <a:gd name="T3" fmla="*/ 33 h 729"/>
              <a:gd name="T4" fmla="*/ 27 w 546"/>
              <a:gd name="T5" fmla="*/ 45 h 729"/>
              <a:gd name="T6" fmla="*/ 54 w 546"/>
              <a:gd name="T7" fmla="*/ 99 h 729"/>
              <a:gd name="T8" fmla="*/ 87 w 546"/>
              <a:gd name="T9" fmla="*/ 138 h 729"/>
              <a:gd name="T10" fmla="*/ 114 w 546"/>
              <a:gd name="T11" fmla="*/ 174 h 729"/>
              <a:gd name="T12" fmla="*/ 132 w 546"/>
              <a:gd name="T13" fmla="*/ 192 h 729"/>
              <a:gd name="T14" fmla="*/ 162 w 546"/>
              <a:gd name="T15" fmla="*/ 240 h 729"/>
              <a:gd name="T16" fmla="*/ 192 w 546"/>
              <a:gd name="T17" fmla="*/ 291 h 729"/>
              <a:gd name="T18" fmla="*/ 225 w 546"/>
              <a:gd name="T19" fmla="*/ 324 h 729"/>
              <a:gd name="T20" fmla="*/ 243 w 546"/>
              <a:gd name="T21" fmla="*/ 336 h 729"/>
              <a:gd name="T22" fmla="*/ 282 w 546"/>
              <a:gd name="T23" fmla="*/ 426 h 729"/>
              <a:gd name="T24" fmla="*/ 294 w 546"/>
              <a:gd name="T25" fmla="*/ 444 h 729"/>
              <a:gd name="T26" fmla="*/ 315 w 546"/>
              <a:gd name="T27" fmla="*/ 450 h 729"/>
              <a:gd name="T28" fmla="*/ 333 w 546"/>
              <a:gd name="T29" fmla="*/ 462 h 729"/>
              <a:gd name="T30" fmla="*/ 342 w 546"/>
              <a:gd name="T31" fmla="*/ 468 h 729"/>
              <a:gd name="T32" fmla="*/ 372 w 546"/>
              <a:gd name="T33" fmla="*/ 498 h 729"/>
              <a:gd name="T34" fmla="*/ 393 w 546"/>
              <a:gd name="T35" fmla="*/ 537 h 729"/>
              <a:gd name="T36" fmla="*/ 402 w 546"/>
              <a:gd name="T37" fmla="*/ 567 h 729"/>
              <a:gd name="T38" fmla="*/ 420 w 546"/>
              <a:gd name="T39" fmla="*/ 579 h 729"/>
              <a:gd name="T40" fmla="*/ 456 w 546"/>
              <a:gd name="T41" fmla="*/ 600 h 729"/>
              <a:gd name="T42" fmla="*/ 483 w 546"/>
              <a:gd name="T43" fmla="*/ 642 h 729"/>
              <a:gd name="T44" fmla="*/ 498 w 546"/>
              <a:gd name="T45" fmla="*/ 669 h 729"/>
              <a:gd name="T46" fmla="*/ 525 w 546"/>
              <a:gd name="T47" fmla="*/ 717 h 729"/>
              <a:gd name="T48" fmla="*/ 546 w 546"/>
              <a:gd name="T49" fmla="*/ 729 h 729"/>
              <a:gd name="T50" fmla="*/ 546 w 546"/>
              <a:gd name="T51" fmla="*/ 0 h 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546" h="729">
                <a:moveTo>
                  <a:pt x="0" y="6"/>
                </a:moveTo>
                <a:cubicBezTo>
                  <a:pt x="3" y="15"/>
                  <a:pt x="1" y="28"/>
                  <a:pt x="9" y="33"/>
                </a:cubicBezTo>
                <a:cubicBezTo>
                  <a:pt x="15" y="37"/>
                  <a:pt x="27" y="45"/>
                  <a:pt x="27" y="45"/>
                </a:cubicBezTo>
                <a:cubicBezTo>
                  <a:pt x="31" y="65"/>
                  <a:pt x="39" y="84"/>
                  <a:pt x="54" y="99"/>
                </a:cubicBezTo>
                <a:cubicBezTo>
                  <a:pt x="58" y="112"/>
                  <a:pt x="75" y="130"/>
                  <a:pt x="87" y="138"/>
                </a:cubicBezTo>
                <a:cubicBezTo>
                  <a:pt x="95" y="151"/>
                  <a:pt x="105" y="161"/>
                  <a:pt x="114" y="174"/>
                </a:cubicBezTo>
                <a:cubicBezTo>
                  <a:pt x="119" y="181"/>
                  <a:pt x="132" y="192"/>
                  <a:pt x="132" y="192"/>
                </a:cubicBezTo>
                <a:cubicBezTo>
                  <a:pt x="139" y="213"/>
                  <a:pt x="143" y="227"/>
                  <a:pt x="162" y="240"/>
                </a:cubicBezTo>
                <a:cubicBezTo>
                  <a:pt x="173" y="256"/>
                  <a:pt x="180" y="275"/>
                  <a:pt x="192" y="291"/>
                </a:cubicBezTo>
                <a:cubicBezTo>
                  <a:pt x="197" y="305"/>
                  <a:pt x="214" y="315"/>
                  <a:pt x="225" y="324"/>
                </a:cubicBezTo>
                <a:cubicBezTo>
                  <a:pt x="231" y="328"/>
                  <a:pt x="243" y="336"/>
                  <a:pt x="243" y="336"/>
                </a:cubicBezTo>
                <a:cubicBezTo>
                  <a:pt x="253" y="367"/>
                  <a:pt x="262" y="401"/>
                  <a:pt x="282" y="426"/>
                </a:cubicBezTo>
                <a:cubicBezTo>
                  <a:pt x="286" y="432"/>
                  <a:pt x="287" y="442"/>
                  <a:pt x="294" y="444"/>
                </a:cubicBezTo>
                <a:cubicBezTo>
                  <a:pt x="307" y="448"/>
                  <a:pt x="300" y="446"/>
                  <a:pt x="315" y="450"/>
                </a:cubicBezTo>
                <a:cubicBezTo>
                  <a:pt x="321" y="454"/>
                  <a:pt x="327" y="458"/>
                  <a:pt x="333" y="462"/>
                </a:cubicBezTo>
                <a:cubicBezTo>
                  <a:pt x="336" y="464"/>
                  <a:pt x="342" y="468"/>
                  <a:pt x="342" y="468"/>
                </a:cubicBezTo>
                <a:cubicBezTo>
                  <a:pt x="350" y="480"/>
                  <a:pt x="363" y="484"/>
                  <a:pt x="372" y="498"/>
                </a:cubicBezTo>
                <a:cubicBezTo>
                  <a:pt x="375" y="513"/>
                  <a:pt x="377" y="532"/>
                  <a:pt x="393" y="537"/>
                </a:cubicBezTo>
                <a:cubicBezTo>
                  <a:pt x="398" y="555"/>
                  <a:pt x="395" y="545"/>
                  <a:pt x="402" y="567"/>
                </a:cubicBezTo>
                <a:cubicBezTo>
                  <a:pt x="406" y="578"/>
                  <a:pt x="413" y="575"/>
                  <a:pt x="420" y="579"/>
                </a:cubicBezTo>
                <a:cubicBezTo>
                  <a:pt x="431" y="585"/>
                  <a:pt x="445" y="593"/>
                  <a:pt x="456" y="600"/>
                </a:cubicBezTo>
                <a:cubicBezTo>
                  <a:pt x="461" y="616"/>
                  <a:pt x="469" y="633"/>
                  <a:pt x="483" y="642"/>
                </a:cubicBezTo>
                <a:cubicBezTo>
                  <a:pt x="489" y="651"/>
                  <a:pt x="492" y="660"/>
                  <a:pt x="498" y="669"/>
                </a:cubicBezTo>
                <a:cubicBezTo>
                  <a:pt x="502" y="684"/>
                  <a:pt x="513" y="707"/>
                  <a:pt x="525" y="717"/>
                </a:cubicBezTo>
                <a:cubicBezTo>
                  <a:pt x="531" y="722"/>
                  <a:pt x="546" y="729"/>
                  <a:pt x="546" y="729"/>
                </a:cubicBezTo>
                <a:lnTo>
                  <a:pt x="546" y="0"/>
                </a:lnTo>
              </a:path>
            </a:pathLst>
          </a:custGeom>
          <a:noFill/>
          <a:ln w="19080">
            <a:solidFill>
              <a:srgbClr val="006F3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7178" name="Freeform 10"/>
          <p:cNvSpPr>
            <a:spLocks noChangeArrowheads="1"/>
          </p:cNvSpPr>
          <p:nvPr/>
        </p:nvSpPr>
        <p:spPr bwMode="auto">
          <a:xfrm>
            <a:off x="5053013" y="3100388"/>
            <a:ext cx="866775" cy="1157287"/>
          </a:xfrm>
          <a:custGeom>
            <a:avLst/>
            <a:gdLst>
              <a:gd name="T0" fmla="*/ 0 w 546"/>
              <a:gd name="T1" fmla="*/ 6 h 729"/>
              <a:gd name="T2" fmla="*/ 9 w 546"/>
              <a:gd name="T3" fmla="*/ 33 h 729"/>
              <a:gd name="T4" fmla="*/ 27 w 546"/>
              <a:gd name="T5" fmla="*/ 45 h 729"/>
              <a:gd name="T6" fmla="*/ 54 w 546"/>
              <a:gd name="T7" fmla="*/ 99 h 729"/>
              <a:gd name="T8" fmla="*/ 87 w 546"/>
              <a:gd name="T9" fmla="*/ 138 h 729"/>
              <a:gd name="T10" fmla="*/ 114 w 546"/>
              <a:gd name="T11" fmla="*/ 174 h 729"/>
              <a:gd name="T12" fmla="*/ 132 w 546"/>
              <a:gd name="T13" fmla="*/ 192 h 729"/>
              <a:gd name="T14" fmla="*/ 162 w 546"/>
              <a:gd name="T15" fmla="*/ 240 h 729"/>
              <a:gd name="T16" fmla="*/ 192 w 546"/>
              <a:gd name="T17" fmla="*/ 291 h 729"/>
              <a:gd name="T18" fmla="*/ 225 w 546"/>
              <a:gd name="T19" fmla="*/ 324 h 729"/>
              <a:gd name="T20" fmla="*/ 243 w 546"/>
              <a:gd name="T21" fmla="*/ 336 h 729"/>
              <a:gd name="T22" fmla="*/ 282 w 546"/>
              <a:gd name="T23" fmla="*/ 426 h 729"/>
              <a:gd name="T24" fmla="*/ 294 w 546"/>
              <a:gd name="T25" fmla="*/ 444 h 729"/>
              <a:gd name="T26" fmla="*/ 315 w 546"/>
              <a:gd name="T27" fmla="*/ 450 h 729"/>
              <a:gd name="T28" fmla="*/ 333 w 546"/>
              <a:gd name="T29" fmla="*/ 462 h 729"/>
              <a:gd name="T30" fmla="*/ 342 w 546"/>
              <a:gd name="T31" fmla="*/ 468 h 729"/>
              <a:gd name="T32" fmla="*/ 372 w 546"/>
              <a:gd name="T33" fmla="*/ 498 h 729"/>
              <a:gd name="T34" fmla="*/ 393 w 546"/>
              <a:gd name="T35" fmla="*/ 537 h 729"/>
              <a:gd name="T36" fmla="*/ 402 w 546"/>
              <a:gd name="T37" fmla="*/ 567 h 729"/>
              <a:gd name="T38" fmla="*/ 420 w 546"/>
              <a:gd name="T39" fmla="*/ 579 h 729"/>
              <a:gd name="T40" fmla="*/ 456 w 546"/>
              <a:gd name="T41" fmla="*/ 600 h 729"/>
              <a:gd name="T42" fmla="*/ 483 w 546"/>
              <a:gd name="T43" fmla="*/ 642 h 729"/>
              <a:gd name="T44" fmla="*/ 498 w 546"/>
              <a:gd name="T45" fmla="*/ 669 h 729"/>
              <a:gd name="T46" fmla="*/ 525 w 546"/>
              <a:gd name="T47" fmla="*/ 717 h 729"/>
              <a:gd name="T48" fmla="*/ 546 w 546"/>
              <a:gd name="T49" fmla="*/ 729 h 729"/>
              <a:gd name="T50" fmla="*/ 546 w 546"/>
              <a:gd name="T51" fmla="*/ 0 h 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546" h="729">
                <a:moveTo>
                  <a:pt x="0" y="6"/>
                </a:moveTo>
                <a:cubicBezTo>
                  <a:pt x="3" y="15"/>
                  <a:pt x="1" y="28"/>
                  <a:pt x="9" y="33"/>
                </a:cubicBezTo>
                <a:cubicBezTo>
                  <a:pt x="15" y="37"/>
                  <a:pt x="27" y="45"/>
                  <a:pt x="27" y="45"/>
                </a:cubicBezTo>
                <a:cubicBezTo>
                  <a:pt x="31" y="65"/>
                  <a:pt x="39" y="84"/>
                  <a:pt x="54" y="99"/>
                </a:cubicBezTo>
                <a:cubicBezTo>
                  <a:pt x="58" y="112"/>
                  <a:pt x="75" y="130"/>
                  <a:pt x="87" y="138"/>
                </a:cubicBezTo>
                <a:cubicBezTo>
                  <a:pt x="95" y="151"/>
                  <a:pt x="105" y="161"/>
                  <a:pt x="114" y="174"/>
                </a:cubicBezTo>
                <a:cubicBezTo>
                  <a:pt x="119" y="181"/>
                  <a:pt x="132" y="192"/>
                  <a:pt x="132" y="192"/>
                </a:cubicBezTo>
                <a:cubicBezTo>
                  <a:pt x="139" y="213"/>
                  <a:pt x="143" y="227"/>
                  <a:pt x="162" y="240"/>
                </a:cubicBezTo>
                <a:cubicBezTo>
                  <a:pt x="173" y="256"/>
                  <a:pt x="180" y="275"/>
                  <a:pt x="192" y="291"/>
                </a:cubicBezTo>
                <a:cubicBezTo>
                  <a:pt x="197" y="305"/>
                  <a:pt x="214" y="315"/>
                  <a:pt x="225" y="324"/>
                </a:cubicBezTo>
                <a:cubicBezTo>
                  <a:pt x="231" y="328"/>
                  <a:pt x="243" y="336"/>
                  <a:pt x="243" y="336"/>
                </a:cubicBezTo>
                <a:cubicBezTo>
                  <a:pt x="253" y="367"/>
                  <a:pt x="262" y="401"/>
                  <a:pt x="282" y="426"/>
                </a:cubicBezTo>
                <a:cubicBezTo>
                  <a:pt x="286" y="432"/>
                  <a:pt x="287" y="442"/>
                  <a:pt x="294" y="444"/>
                </a:cubicBezTo>
                <a:cubicBezTo>
                  <a:pt x="307" y="448"/>
                  <a:pt x="300" y="446"/>
                  <a:pt x="315" y="450"/>
                </a:cubicBezTo>
                <a:cubicBezTo>
                  <a:pt x="321" y="454"/>
                  <a:pt x="327" y="458"/>
                  <a:pt x="333" y="462"/>
                </a:cubicBezTo>
                <a:cubicBezTo>
                  <a:pt x="336" y="464"/>
                  <a:pt x="342" y="468"/>
                  <a:pt x="342" y="468"/>
                </a:cubicBezTo>
                <a:cubicBezTo>
                  <a:pt x="350" y="480"/>
                  <a:pt x="363" y="484"/>
                  <a:pt x="372" y="498"/>
                </a:cubicBezTo>
                <a:cubicBezTo>
                  <a:pt x="375" y="513"/>
                  <a:pt x="377" y="532"/>
                  <a:pt x="393" y="537"/>
                </a:cubicBezTo>
                <a:cubicBezTo>
                  <a:pt x="398" y="555"/>
                  <a:pt x="395" y="545"/>
                  <a:pt x="402" y="567"/>
                </a:cubicBezTo>
                <a:cubicBezTo>
                  <a:pt x="406" y="578"/>
                  <a:pt x="413" y="575"/>
                  <a:pt x="420" y="579"/>
                </a:cubicBezTo>
                <a:cubicBezTo>
                  <a:pt x="431" y="585"/>
                  <a:pt x="445" y="593"/>
                  <a:pt x="456" y="600"/>
                </a:cubicBezTo>
                <a:cubicBezTo>
                  <a:pt x="461" y="616"/>
                  <a:pt x="469" y="633"/>
                  <a:pt x="483" y="642"/>
                </a:cubicBezTo>
                <a:cubicBezTo>
                  <a:pt x="489" y="651"/>
                  <a:pt x="492" y="660"/>
                  <a:pt x="498" y="669"/>
                </a:cubicBezTo>
                <a:cubicBezTo>
                  <a:pt x="502" y="684"/>
                  <a:pt x="513" y="707"/>
                  <a:pt x="525" y="717"/>
                </a:cubicBezTo>
                <a:cubicBezTo>
                  <a:pt x="531" y="722"/>
                  <a:pt x="546" y="729"/>
                  <a:pt x="546" y="729"/>
                </a:cubicBezTo>
                <a:lnTo>
                  <a:pt x="546" y="0"/>
                </a:lnTo>
              </a:path>
            </a:pathLst>
          </a:custGeom>
          <a:noFill/>
          <a:ln w="19080">
            <a:solidFill>
              <a:srgbClr val="006F3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7179" name="Freeform 11"/>
          <p:cNvSpPr>
            <a:spLocks noChangeArrowheads="1"/>
          </p:cNvSpPr>
          <p:nvPr/>
        </p:nvSpPr>
        <p:spPr bwMode="auto">
          <a:xfrm>
            <a:off x="5921375" y="3092450"/>
            <a:ext cx="866775" cy="1157288"/>
          </a:xfrm>
          <a:custGeom>
            <a:avLst/>
            <a:gdLst>
              <a:gd name="T0" fmla="*/ 0 w 546"/>
              <a:gd name="T1" fmla="*/ 6 h 729"/>
              <a:gd name="T2" fmla="*/ 9 w 546"/>
              <a:gd name="T3" fmla="*/ 33 h 729"/>
              <a:gd name="T4" fmla="*/ 27 w 546"/>
              <a:gd name="T5" fmla="*/ 45 h 729"/>
              <a:gd name="T6" fmla="*/ 54 w 546"/>
              <a:gd name="T7" fmla="*/ 99 h 729"/>
              <a:gd name="T8" fmla="*/ 87 w 546"/>
              <a:gd name="T9" fmla="*/ 138 h 729"/>
              <a:gd name="T10" fmla="*/ 114 w 546"/>
              <a:gd name="T11" fmla="*/ 174 h 729"/>
              <a:gd name="T12" fmla="*/ 132 w 546"/>
              <a:gd name="T13" fmla="*/ 192 h 729"/>
              <a:gd name="T14" fmla="*/ 162 w 546"/>
              <a:gd name="T15" fmla="*/ 240 h 729"/>
              <a:gd name="T16" fmla="*/ 192 w 546"/>
              <a:gd name="T17" fmla="*/ 291 h 729"/>
              <a:gd name="T18" fmla="*/ 225 w 546"/>
              <a:gd name="T19" fmla="*/ 324 h 729"/>
              <a:gd name="T20" fmla="*/ 243 w 546"/>
              <a:gd name="T21" fmla="*/ 336 h 729"/>
              <a:gd name="T22" fmla="*/ 282 w 546"/>
              <a:gd name="T23" fmla="*/ 426 h 729"/>
              <a:gd name="T24" fmla="*/ 294 w 546"/>
              <a:gd name="T25" fmla="*/ 444 h 729"/>
              <a:gd name="T26" fmla="*/ 315 w 546"/>
              <a:gd name="T27" fmla="*/ 450 h 729"/>
              <a:gd name="T28" fmla="*/ 333 w 546"/>
              <a:gd name="T29" fmla="*/ 462 h 729"/>
              <a:gd name="T30" fmla="*/ 342 w 546"/>
              <a:gd name="T31" fmla="*/ 468 h 729"/>
              <a:gd name="T32" fmla="*/ 372 w 546"/>
              <a:gd name="T33" fmla="*/ 498 h 729"/>
              <a:gd name="T34" fmla="*/ 393 w 546"/>
              <a:gd name="T35" fmla="*/ 537 h 729"/>
              <a:gd name="T36" fmla="*/ 402 w 546"/>
              <a:gd name="T37" fmla="*/ 567 h 729"/>
              <a:gd name="T38" fmla="*/ 420 w 546"/>
              <a:gd name="T39" fmla="*/ 579 h 729"/>
              <a:gd name="T40" fmla="*/ 456 w 546"/>
              <a:gd name="T41" fmla="*/ 600 h 729"/>
              <a:gd name="T42" fmla="*/ 483 w 546"/>
              <a:gd name="T43" fmla="*/ 642 h 729"/>
              <a:gd name="T44" fmla="*/ 498 w 546"/>
              <a:gd name="T45" fmla="*/ 669 h 729"/>
              <a:gd name="T46" fmla="*/ 525 w 546"/>
              <a:gd name="T47" fmla="*/ 717 h 729"/>
              <a:gd name="T48" fmla="*/ 546 w 546"/>
              <a:gd name="T49" fmla="*/ 729 h 729"/>
              <a:gd name="T50" fmla="*/ 546 w 546"/>
              <a:gd name="T51" fmla="*/ 0 h 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546" h="729">
                <a:moveTo>
                  <a:pt x="0" y="6"/>
                </a:moveTo>
                <a:cubicBezTo>
                  <a:pt x="3" y="15"/>
                  <a:pt x="1" y="28"/>
                  <a:pt x="9" y="33"/>
                </a:cubicBezTo>
                <a:cubicBezTo>
                  <a:pt x="15" y="37"/>
                  <a:pt x="27" y="45"/>
                  <a:pt x="27" y="45"/>
                </a:cubicBezTo>
                <a:cubicBezTo>
                  <a:pt x="31" y="65"/>
                  <a:pt x="39" y="84"/>
                  <a:pt x="54" y="99"/>
                </a:cubicBezTo>
                <a:cubicBezTo>
                  <a:pt x="58" y="112"/>
                  <a:pt x="75" y="130"/>
                  <a:pt x="87" y="138"/>
                </a:cubicBezTo>
                <a:cubicBezTo>
                  <a:pt x="95" y="151"/>
                  <a:pt x="105" y="161"/>
                  <a:pt x="114" y="174"/>
                </a:cubicBezTo>
                <a:cubicBezTo>
                  <a:pt x="119" y="181"/>
                  <a:pt x="132" y="192"/>
                  <a:pt x="132" y="192"/>
                </a:cubicBezTo>
                <a:cubicBezTo>
                  <a:pt x="139" y="213"/>
                  <a:pt x="143" y="227"/>
                  <a:pt x="162" y="240"/>
                </a:cubicBezTo>
                <a:cubicBezTo>
                  <a:pt x="173" y="256"/>
                  <a:pt x="180" y="275"/>
                  <a:pt x="192" y="291"/>
                </a:cubicBezTo>
                <a:cubicBezTo>
                  <a:pt x="197" y="305"/>
                  <a:pt x="214" y="315"/>
                  <a:pt x="225" y="324"/>
                </a:cubicBezTo>
                <a:cubicBezTo>
                  <a:pt x="231" y="328"/>
                  <a:pt x="243" y="336"/>
                  <a:pt x="243" y="336"/>
                </a:cubicBezTo>
                <a:cubicBezTo>
                  <a:pt x="253" y="367"/>
                  <a:pt x="262" y="401"/>
                  <a:pt x="282" y="426"/>
                </a:cubicBezTo>
                <a:cubicBezTo>
                  <a:pt x="286" y="432"/>
                  <a:pt x="287" y="442"/>
                  <a:pt x="294" y="444"/>
                </a:cubicBezTo>
                <a:cubicBezTo>
                  <a:pt x="307" y="448"/>
                  <a:pt x="300" y="446"/>
                  <a:pt x="315" y="450"/>
                </a:cubicBezTo>
                <a:cubicBezTo>
                  <a:pt x="321" y="454"/>
                  <a:pt x="327" y="458"/>
                  <a:pt x="333" y="462"/>
                </a:cubicBezTo>
                <a:cubicBezTo>
                  <a:pt x="336" y="464"/>
                  <a:pt x="342" y="468"/>
                  <a:pt x="342" y="468"/>
                </a:cubicBezTo>
                <a:cubicBezTo>
                  <a:pt x="350" y="480"/>
                  <a:pt x="363" y="484"/>
                  <a:pt x="372" y="498"/>
                </a:cubicBezTo>
                <a:cubicBezTo>
                  <a:pt x="375" y="513"/>
                  <a:pt x="377" y="532"/>
                  <a:pt x="393" y="537"/>
                </a:cubicBezTo>
                <a:cubicBezTo>
                  <a:pt x="398" y="555"/>
                  <a:pt x="395" y="545"/>
                  <a:pt x="402" y="567"/>
                </a:cubicBezTo>
                <a:cubicBezTo>
                  <a:pt x="406" y="578"/>
                  <a:pt x="413" y="575"/>
                  <a:pt x="420" y="579"/>
                </a:cubicBezTo>
                <a:cubicBezTo>
                  <a:pt x="431" y="585"/>
                  <a:pt x="445" y="593"/>
                  <a:pt x="456" y="600"/>
                </a:cubicBezTo>
                <a:cubicBezTo>
                  <a:pt x="461" y="616"/>
                  <a:pt x="469" y="633"/>
                  <a:pt x="483" y="642"/>
                </a:cubicBezTo>
                <a:cubicBezTo>
                  <a:pt x="489" y="651"/>
                  <a:pt x="492" y="660"/>
                  <a:pt x="498" y="669"/>
                </a:cubicBezTo>
                <a:cubicBezTo>
                  <a:pt x="502" y="684"/>
                  <a:pt x="513" y="707"/>
                  <a:pt x="525" y="717"/>
                </a:cubicBezTo>
                <a:cubicBezTo>
                  <a:pt x="531" y="722"/>
                  <a:pt x="546" y="729"/>
                  <a:pt x="546" y="729"/>
                </a:cubicBezTo>
                <a:lnTo>
                  <a:pt x="546" y="0"/>
                </a:lnTo>
              </a:path>
            </a:pathLst>
          </a:custGeom>
          <a:noFill/>
          <a:ln w="19080">
            <a:solidFill>
              <a:srgbClr val="006F3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7180" name="Line 12"/>
          <p:cNvSpPr>
            <a:spLocks noChangeShapeType="1"/>
          </p:cNvSpPr>
          <p:nvPr/>
        </p:nvSpPr>
        <p:spPr bwMode="auto">
          <a:xfrm>
            <a:off x="2409825" y="3886200"/>
            <a:ext cx="491490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>
            <a:off x="2444750" y="4254500"/>
            <a:ext cx="491490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6784975" y="4078288"/>
            <a:ext cx="977900" cy="22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625"/>
              </a:spcBef>
            </a:pPr>
            <a:r>
              <a:rPr lang="sv-SE" altLang="sv-SE" sz="1000" b="1"/>
              <a:t>Säkerhetslager</a:t>
            </a:r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6951663" y="3571875"/>
            <a:ext cx="566737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marL="106363">
              <a:tabLst>
                <a:tab pos="106363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9090025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106363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9090025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>
              <a:tabLst>
                <a:tab pos="106363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9090025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106363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9090025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106363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9090025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106363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9090025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106363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9090025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106363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9090025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106363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9090025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l">
              <a:lnSpc>
                <a:spcPct val="40000"/>
              </a:lnSpc>
              <a:spcBef>
                <a:spcPts val="625"/>
              </a:spcBef>
            </a:pPr>
            <a:r>
              <a:rPr lang="sv-SE" altLang="sv-SE" sz="1000" b="1"/>
              <a:t>Order-</a:t>
            </a:r>
          </a:p>
          <a:p>
            <a:pPr algn="l">
              <a:lnSpc>
                <a:spcPct val="40000"/>
              </a:lnSpc>
              <a:spcBef>
                <a:spcPts val="625"/>
              </a:spcBef>
            </a:pPr>
            <a:r>
              <a:rPr lang="sv-SE" altLang="sv-SE" sz="1000" b="1"/>
              <a:t>punkt</a:t>
            </a:r>
          </a:p>
        </p:txBody>
      </p:sp>
      <p:sp>
        <p:nvSpPr>
          <p:cNvPr id="7184" name="Line 16"/>
          <p:cNvSpPr>
            <a:spLocks noChangeShapeType="1"/>
          </p:cNvSpPr>
          <p:nvPr/>
        </p:nvSpPr>
        <p:spPr bwMode="auto">
          <a:xfrm>
            <a:off x="3876675" y="3876675"/>
            <a:ext cx="1588" cy="6858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7185" name="Line 17"/>
          <p:cNvSpPr>
            <a:spLocks noChangeShapeType="1"/>
          </p:cNvSpPr>
          <p:nvPr/>
        </p:nvSpPr>
        <p:spPr bwMode="auto">
          <a:xfrm>
            <a:off x="3876675" y="4429125"/>
            <a:ext cx="30480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4178300" y="4303713"/>
            <a:ext cx="454025" cy="22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625"/>
              </a:spcBef>
            </a:pPr>
            <a:r>
              <a:rPr lang="sv-SE" altLang="sv-SE" sz="1000" b="1"/>
              <a:t>Ledtid</a:t>
            </a:r>
          </a:p>
        </p:txBody>
      </p:sp>
      <p:sp>
        <p:nvSpPr>
          <p:cNvPr id="7187" name="Line 19"/>
          <p:cNvSpPr>
            <a:spLocks noChangeShapeType="1"/>
          </p:cNvSpPr>
          <p:nvPr/>
        </p:nvSpPr>
        <p:spPr bwMode="auto">
          <a:xfrm>
            <a:off x="5467350" y="3124200"/>
            <a:ext cx="1588" cy="11144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7188" name="Text Box 20"/>
          <p:cNvSpPr txBox="1">
            <a:spLocks noChangeArrowheads="1"/>
          </p:cNvSpPr>
          <p:nvPr/>
        </p:nvSpPr>
        <p:spPr bwMode="auto">
          <a:xfrm rot="16200000">
            <a:off x="4995862" y="2867026"/>
            <a:ext cx="919163" cy="379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l">
              <a:lnSpc>
                <a:spcPct val="75000"/>
              </a:lnSpc>
              <a:spcBef>
                <a:spcPts val="625"/>
              </a:spcBef>
            </a:pPr>
            <a:r>
              <a:rPr lang="sv-SE" altLang="sv-SE" sz="1000" b="1"/>
              <a:t>Ekonomisk</a:t>
            </a:r>
          </a:p>
          <a:p>
            <a:pPr algn="l">
              <a:lnSpc>
                <a:spcPct val="75000"/>
              </a:lnSpc>
              <a:spcBef>
                <a:spcPts val="625"/>
              </a:spcBef>
            </a:pPr>
            <a:r>
              <a:rPr lang="sv-SE" altLang="sv-SE" sz="1000" b="1"/>
              <a:t>orderkvantitet</a:t>
            </a:r>
          </a:p>
        </p:txBody>
      </p:sp>
      <p:sp>
        <p:nvSpPr>
          <p:cNvPr id="7190" name="Text Box 22"/>
          <p:cNvSpPr txBox="1">
            <a:spLocks noChangeArrowheads="1"/>
          </p:cNvSpPr>
          <p:nvPr/>
        </p:nvSpPr>
        <p:spPr bwMode="auto">
          <a:xfrm>
            <a:off x="3729038" y="2276475"/>
            <a:ext cx="620712" cy="22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algn="ctr" defTabSz="449263" fontAlgn="base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625"/>
              </a:spcBef>
            </a:pPr>
            <a:r>
              <a:rPr lang="sv-SE" altLang="sv-SE" sz="1000" b="1"/>
              <a:t>Maxlager</a:t>
            </a:r>
          </a:p>
        </p:txBody>
      </p:sp>
      <p:cxnSp>
        <p:nvCxnSpPr>
          <p:cNvPr id="7191" name="AutoShape 23"/>
          <p:cNvCxnSpPr>
            <a:cxnSpLocks noChangeShapeType="1"/>
            <a:stCxn id="7190" idx="2"/>
            <a:endCxn id="7176" idx="1"/>
          </p:cNvCxnSpPr>
          <p:nvPr/>
        </p:nvCxnSpPr>
        <p:spPr bwMode="auto">
          <a:xfrm flipH="1">
            <a:off x="3330575" y="2501900"/>
            <a:ext cx="709613" cy="657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andardformgivning">
  <a:themeElements>
    <a:clrScheme name="Standardformgivn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formgivn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ts val="1000"/>
          </a:spcBef>
          <a:spcAft>
            <a:spcPct val="0"/>
          </a:spcAft>
          <a:buClr>
            <a:srgbClr val="000000"/>
          </a:buClr>
          <a:buSzPct val="100000"/>
          <a:buFont typeface="Arial" panose="020B0604020202020204" pitchFamily="34" charset="0"/>
          <a:buNone/>
          <a:tabLst/>
          <a:defRPr kumimoji="0" lang="en-GB" altLang="sv-SE" sz="1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ts val="1000"/>
          </a:spcBef>
          <a:spcAft>
            <a:spcPct val="0"/>
          </a:spcAft>
          <a:buClr>
            <a:srgbClr val="000000"/>
          </a:buClr>
          <a:buSzPct val="100000"/>
          <a:buFont typeface="Arial" panose="020B0604020202020204" pitchFamily="34" charset="0"/>
          <a:buNone/>
          <a:tabLst/>
          <a:defRPr kumimoji="0" lang="en-GB" altLang="sv-SE" sz="1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Standardformgivn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tandardformgivning">
  <a:themeElements>
    <a:clrScheme name="Standardformgivn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formgivn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ts val="1000"/>
          </a:spcBef>
          <a:spcAft>
            <a:spcPct val="0"/>
          </a:spcAft>
          <a:buClr>
            <a:srgbClr val="000000"/>
          </a:buClr>
          <a:buSzPct val="100000"/>
          <a:buFont typeface="Arial" panose="020B0604020202020204" pitchFamily="34" charset="0"/>
          <a:buNone/>
          <a:tabLst/>
          <a:defRPr kumimoji="0" lang="en-GB" altLang="sv-SE" sz="1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ts val="1000"/>
          </a:spcBef>
          <a:spcAft>
            <a:spcPct val="0"/>
          </a:spcAft>
          <a:buClr>
            <a:srgbClr val="000000"/>
          </a:buClr>
          <a:buSzPct val="100000"/>
          <a:buFont typeface="Arial" panose="020B0604020202020204" pitchFamily="34" charset="0"/>
          <a:buNone/>
          <a:tabLst/>
          <a:defRPr kumimoji="0" lang="en-GB" altLang="sv-SE" sz="1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Standardformgivn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tandardformgivning">
  <a:themeElements>
    <a:clrScheme name="Standardformgivn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formgivn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ts val="1000"/>
          </a:spcBef>
          <a:spcAft>
            <a:spcPct val="0"/>
          </a:spcAft>
          <a:buClr>
            <a:srgbClr val="000000"/>
          </a:buClr>
          <a:buSzPct val="100000"/>
          <a:buFont typeface="Arial" panose="020B0604020202020204" pitchFamily="34" charset="0"/>
          <a:buNone/>
          <a:tabLst/>
          <a:defRPr kumimoji="0" lang="en-GB" altLang="sv-SE" sz="1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ts val="1000"/>
          </a:spcBef>
          <a:spcAft>
            <a:spcPct val="0"/>
          </a:spcAft>
          <a:buClr>
            <a:srgbClr val="000000"/>
          </a:buClr>
          <a:buSzPct val="100000"/>
          <a:buFont typeface="Arial" panose="020B0604020202020204" pitchFamily="34" charset="0"/>
          <a:buNone/>
          <a:tabLst/>
          <a:defRPr kumimoji="0" lang="en-GB" altLang="sv-SE" sz="1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Standardformgivn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Standardformgivning">
  <a:themeElements>
    <a:clrScheme name="Standardformgivn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formgivn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ts val="1000"/>
          </a:spcBef>
          <a:spcAft>
            <a:spcPct val="0"/>
          </a:spcAft>
          <a:buClr>
            <a:srgbClr val="000000"/>
          </a:buClr>
          <a:buSzPct val="100000"/>
          <a:buFont typeface="Arial" panose="020B0604020202020204" pitchFamily="34" charset="0"/>
          <a:buNone/>
          <a:tabLst/>
          <a:defRPr kumimoji="0" lang="en-GB" altLang="sv-SE" sz="1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ts val="1000"/>
          </a:spcBef>
          <a:spcAft>
            <a:spcPct val="0"/>
          </a:spcAft>
          <a:buClr>
            <a:srgbClr val="000000"/>
          </a:buClr>
          <a:buSzPct val="100000"/>
          <a:buFont typeface="Arial" panose="020B0604020202020204" pitchFamily="34" charset="0"/>
          <a:buNone/>
          <a:tabLst/>
          <a:defRPr kumimoji="0" lang="en-GB" altLang="sv-SE" sz="1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Standardformgivn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</Words>
  <Application>Microsoft Office PowerPoint</Application>
  <PresentationFormat>Anpassad</PresentationFormat>
  <Paragraphs>18</Paragraphs>
  <Slides>2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4</vt:i4>
      </vt:variant>
      <vt:variant>
        <vt:lpstr>Bildrubriker</vt:lpstr>
      </vt:variant>
      <vt:variant>
        <vt:i4>2</vt:i4>
      </vt:variant>
    </vt:vector>
  </HeadingPairs>
  <TitlesOfParts>
    <vt:vector size="10" baseType="lpstr">
      <vt:lpstr>Arial</vt:lpstr>
      <vt:lpstr>Wingdings</vt:lpstr>
      <vt:lpstr>Times New Roman</vt:lpstr>
      <vt:lpstr>Lucida Sans Unicode</vt:lpstr>
      <vt:lpstr>Standardformgivning</vt:lpstr>
      <vt:lpstr>Standardformgivning</vt:lpstr>
      <vt:lpstr>Standardformgivning</vt:lpstr>
      <vt:lpstr>Standardformgivning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Lagerberäkning, säkerhetslager mm</dc:title>
  <dc:creator/>
  <cp:lastModifiedBy/>
  <cp:revision>3</cp:revision>
  <dcterms:modified xsi:type="dcterms:W3CDTF">2021-06-09T20:15:44Z</dcterms:modified>
</cp:coreProperties>
</file>