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51" r:id="rId2"/>
  </p:sldMasterIdLst>
  <p:notesMasterIdLst>
    <p:notesMasterId r:id="rId4"/>
  </p:notesMasterIdLst>
  <p:sldIdLst>
    <p:sldId id="356" r:id="rId3"/>
  </p:sldIdLst>
  <p:sldSz cx="9906000" cy="6858000" type="A4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5B"/>
    <a:srgbClr val="FFFF66"/>
    <a:srgbClr val="2E7642"/>
    <a:srgbClr val="2E7C42"/>
    <a:srgbClr val="F95F4F"/>
    <a:srgbClr val="00E87A"/>
    <a:srgbClr val="00E075"/>
    <a:srgbClr val="7F7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 autoAdjust="0"/>
    <p:restoredTop sz="94575" autoAdjust="0"/>
  </p:normalViewPr>
  <p:slideViewPr>
    <p:cSldViewPr snapToGrid="0">
      <p:cViewPr varScale="1">
        <p:scale>
          <a:sx n="77" d="100"/>
          <a:sy n="77" d="100"/>
        </p:scale>
        <p:origin x="1020" y="6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EA603052-680E-4A51-B0A4-4678586D4D55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785901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EFFSO_Final_CMY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p 9"/>
          <p:cNvGrpSpPr>
            <a:grpSpLocks/>
          </p:cNvGrpSpPr>
          <p:nvPr/>
        </p:nvGrpSpPr>
        <p:grpSpPr bwMode="auto">
          <a:xfrm>
            <a:off x="3243263" y="6348413"/>
            <a:ext cx="3424237" cy="152400"/>
            <a:chOff x="4238620" y="6286520"/>
            <a:chExt cx="3424255" cy="152400"/>
          </a:xfrm>
        </p:grpSpPr>
        <p:pic>
          <p:nvPicPr>
            <p:cNvPr id="7" name="Picture 15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620" y="6286520"/>
              <a:ext cx="952500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4504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7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8950" y="6286520"/>
              <a:ext cx="923925" cy="142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0514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879ED-6C23-4EBF-A467-11E6DC58CAC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7816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F0E5CB-EAAE-4061-9160-16B0F539497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704002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EFFSO_Final_CMYK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4146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B3B8F0-7C9D-4C44-9701-1F7D28EA4F8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683095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3404FF-6DB9-4C69-BB27-D543FAEE613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90139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92415-1924-4733-A9AC-993C2625474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89468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657EA-B120-447E-A76E-A709A538990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153302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004C5C-03F1-420E-99CC-093A4FE4BCF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33342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61D544-88A6-4FB3-9379-D9CBC0A9304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71846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683FF0-3BC8-43D1-8C8B-5F2B6BF2693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0174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88D63E-E539-4345-B867-994882E654A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9731054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104DF1-6F92-4B1B-BC88-24041FB3551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105926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A424E1-3042-4091-9A27-C48C4BB3B82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1086647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BCA265-2826-42E6-8F68-F337B958E2E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6027837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997450" y="1905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997450" y="4191000"/>
            <a:ext cx="4222750" cy="2133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DB87D-98D8-4D3A-A78E-D43E33B6740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6918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50CB3-40BE-428F-A2F2-D465B69AF05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400488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51B5D-6B06-4966-8FFA-D1D24A68DDB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460657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33DDC3-9EE6-4916-93C9-FA8A6C93EE0E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96628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A19021-D4B4-40A1-9163-A635C7558D8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3243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185C04-8EB3-4943-A028-1E991266EEF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89715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84775-69ED-4D44-9585-690E992B1AA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249584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D4875-4D8D-4A35-9040-0F6B59E523E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2009-09-25</a:t>
            </a:r>
          </a:p>
        </p:txBody>
      </p:sp>
    </p:spTree>
    <p:extLst>
      <p:ext uri="{BB962C8B-B14F-4D97-AF65-F5344CB8AC3E}">
        <p14:creationId xmlns:p14="http://schemas.microsoft.com/office/powerpoint/2010/main" val="71462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307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2202DCBC-A276-4120-82F7-771587C111C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0" r:id="rId2"/>
    <p:sldLayoutId id="2147483709" r:id="rId3"/>
    <p:sldLayoutId id="2147483708" r:id="rId4"/>
    <p:sldLayoutId id="2147483707" r:id="rId5"/>
    <p:sldLayoutId id="2147483706" r:id="rId6"/>
    <p:sldLayoutId id="2147483705" r:id="rId7"/>
    <p:sldLayoutId id="2147483704" r:id="rId8"/>
    <p:sldLayoutId id="2147483703" r:id="rId9"/>
    <p:sldLayoutId id="2147483702" r:id="rId10"/>
    <p:sldLayoutId id="214748370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410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Change this in 'View' - 'Header and Footer'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6381E974-D811-4C13-9908-26A6DF1C850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/>
            </a:lvl1pPr>
          </a:lstStyle>
          <a:p>
            <a:r>
              <a:rPr lang="en-US" altLang="sv-SE"/>
              <a:t>2009-09-25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1" r:id="rId2"/>
    <p:sldLayoutId id="2147483720" r:id="rId3"/>
    <p:sldLayoutId id="2147483719" r:id="rId4"/>
    <p:sldLayoutId id="2147483718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  <p:sldLayoutId id="214748371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mtClean="0"/>
              <a:t>Kamanns kub är en portföljmodell som kombinerar synen på köpar- och säljarmarknaden</a:t>
            </a: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2951163" y="3044825"/>
            <a:ext cx="3097212" cy="2663825"/>
          </a:xfrm>
          <a:prstGeom prst="rect">
            <a:avLst/>
          </a:prstGeom>
          <a:solidFill>
            <a:srgbClr val="2E7C42">
              <a:alpha val="70000"/>
            </a:srgbClr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300000" lon="1200000" rev="0"/>
            </a:camera>
            <a:lightRig rig="legacyFlat3" dir="r"/>
          </a:scene3d>
          <a:sp3d extrusionH="1801800" prstMaterial="legacyMatte">
            <a:bevelT w="13500" h="13500" prst="angle"/>
            <a:bevelB w="13500" h="13500" prst="angle"/>
            <a:extrusionClr>
              <a:schemeClr val="bg1"/>
            </a:extrusionClr>
            <a:contourClr>
              <a:srgbClr val="2E7C4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sv-SE"/>
          </a:p>
        </p:txBody>
      </p:sp>
      <p:sp>
        <p:nvSpPr>
          <p:cNvPr id="257028" name="Line 4"/>
          <p:cNvSpPr>
            <a:spLocks noChangeShapeType="1"/>
          </p:cNvSpPr>
          <p:nvPr/>
        </p:nvSpPr>
        <p:spPr bwMode="auto">
          <a:xfrm>
            <a:off x="3195638" y="2871788"/>
            <a:ext cx="2532062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29" name="Line 5"/>
          <p:cNvSpPr>
            <a:spLocks noChangeShapeType="1"/>
          </p:cNvSpPr>
          <p:nvPr/>
        </p:nvSpPr>
        <p:spPr bwMode="auto">
          <a:xfrm>
            <a:off x="3278188" y="5430838"/>
            <a:ext cx="2544762" cy="473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30" name="Line 6"/>
          <p:cNvSpPr>
            <a:spLocks noChangeShapeType="1"/>
          </p:cNvSpPr>
          <p:nvPr/>
        </p:nvSpPr>
        <p:spPr bwMode="auto">
          <a:xfrm>
            <a:off x="3201988" y="2849563"/>
            <a:ext cx="71437" cy="2584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31" name="Line 7"/>
          <p:cNvSpPr>
            <a:spLocks noChangeShapeType="1"/>
          </p:cNvSpPr>
          <p:nvPr/>
        </p:nvSpPr>
        <p:spPr bwMode="auto">
          <a:xfrm>
            <a:off x="5735638" y="3338513"/>
            <a:ext cx="77787" cy="257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32" name="Line 8"/>
          <p:cNvSpPr>
            <a:spLocks noChangeShapeType="1"/>
          </p:cNvSpPr>
          <p:nvPr/>
        </p:nvSpPr>
        <p:spPr bwMode="auto">
          <a:xfrm>
            <a:off x="4465638" y="3087688"/>
            <a:ext cx="77787" cy="257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33" name="Line 9"/>
          <p:cNvSpPr>
            <a:spLocks noChangeShapeType="1"/>
          </p:cNvSpPr>
          <p:nvPr/>
        </p:nvSpPr>
        <p:spPr bwMode="auto">
          <a:xfrm>
            <a:off x="3221038" y="4144963"/>
            <a:ext cx="2532062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34" name="Line 10"/>
          <p:cNvSpPr>
            <a:spLocks noChangeShapeType="1"/>
          </p:cNvSpPr>
          <p:nvPr/>
        </p:nvSpPr>
        <p:spPr bwMode="auto">
          <a:xfrm>
            <a:off x="4421188" y="2106613"/>
            <a:ext cx="2532062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35" name="Line 11"/>
          <p:cNvSpPr>
            <a:spLocks noChangeShapeType="1"/>
          </p:cNvSpPr>
          <p:nvPr/>
        </p:nvSpPr>
        <p:spPr bwMode="auto">
          <a:xfrm flipV="1">
            <a:off x="5708650" y="2573338"/>
            <a:ext cx="12509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36" name="Line 12"/>
          <p:cNvSpPr>
            <a:spLocks noChangeShapeType="1"/>
          </p:cNvSpPr>
          <p:nvPr/>
        </p:nvSpPr>
        <p:spPr bwMode="auto">
          <a:xfrm flipV="1">
            <a:off x="3181350" y="2097088"/>
            <a:ext cx="125095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37" name="Line 13"/>
          <p:cNvSpPr>
            <a:spLocks noChangeShapeType="1"/>
          </p:cNvSpPr>
          <p:nvPr/>
        </p:nvSpPr>
        <p:spPr bwMode="auto">
          <a:xfrm flipV="1">
            <a:off x="4470400" y="2332038"/>
            <a:ext cx="123825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38" name="Line 14"/>
          <p:cNvSpPr>
            <a:spLocks noChangeShapeType="1"/>
          </p:cNvSpPr>
          <p:nvPr/>
        </p:nvSpPr>
        <p:spPr bwMode="auto">
          <a:xfrm>
            <a:off x="6954838" y="2576513"/>
            <a:ext cx="77787" cy="257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39" name="Line 15"/>
          <p:cNvSpPr>
            <a:spLocks noChangeShapeType="1"/>
          </p:cNvSpPr>
          <p:nvPr/>
        </p:nvSpPr>
        <p:spPr bwMode="auto">
          <a:xfrm flipV="1">
            <a:off x="5803900" y="5145088"/>
            <a:ext cx="121920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40" name="Line 16"/>
          <p:cNvSpPr>
            <a:spLocks noChangeShapeType="1"/>
          </p:cNvSpPr>
          <p:nvPr/>
        </p:nvSpPr>
        <p:spPr bwMode="auto">
          <a:xfrm flipV="1">
            <a:off x="5784850" y="3849688"/>
            <a:ext cx="1219200" cy="755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41" name="Line 17"/>
          <p:cNvSpPr>
            <a:spLocks noChangeShapeType="1"/>
          </p:cNvSpPr>
          <p:nvPr/>
        </p:nvSpPr>
        <p:spPr bwMode="auto">
          <a:xfrm>
            <a:off x="6383338" y="2919413"/>
            <a:ext cx="77787" cy="257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42" name="Line 18"/>
          <p:cNvSpPr>
            <a:spLocks noChangeShapeType="1"/>
          </p:cNvSpPr>
          <p:nvPr/>
        </p:nvSpPr>
        <p:spPr bwMode="auto">
          <a:xfrm>
            <a:off x="3817938" y="2465388"/>
            <a:ext cx="2532062" cy="460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43" name="Text Box 19"/>
          <p:cNvSpPr txBox="1">
            <a:spLocks noChangeArrowheads="1"/>
          </p:cNvSpPr>
          <p:nvPr/>
        </p:nvSpPr>
        <p:spPr bwMode="auto">
          <a:xfrm rot="462597">
            <a:off x="3379788" y="3481388"/>
            <a:ext cx="825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Hävstång</a:t>
            </a:r>
          </a:p>
        </p:txBody>
      </p:sp>
      <p:sp>
        <p:nvSpPr>
          <p:cNvPr id="257044" name="Text Box 20"/>
          <p:cNvSpPr txBox="1">
            <a:spLocks noChangeArrowheads="1"/>
          </p:cNvSpPr>
          <p:nvPr/>
        </p:nvSpPr>
        <p:spPr bwMode="auto">
          <a:xfrm rot="462597">
            <a:off x="3443288" y="4749800"/>
            <a:ext cx="800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Standard</a:t>
            </a:r>
          </a:p>
        </p:txBody>
      </p:sp>
      <p:sp>
        <p:nvSpPr>
          <p:cNvPr id="257045" name="Text Box 21"/>
          <p:cNvSpPr txBox="1">
            <a:spLocks noChangeArrowheads="1"/>
          </p:cNvSpPr>
          <p:nvPr/>
        </p:nvSpPr>
        <p:spPr bwMode="auto">
          <a:xfrm rot="462597">
            <a:off x="4700588" y="4979988"/>
            <a:ext cx="825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Flaskhals</a:t>
            </a:r>
          </a:p>
        </p:txBody>
      </p:sp>
      <p:sp>
        <p:nvSpPr>
          <p:cNvPr id="257046" name="Text Box 22"/>
          <p:cNvSpPr txBox="1">
            <a:spLocks noChangeArrowheads="1"/>
          </p:cNvSpPr>
          <p:nvPr/>
        </p:nvSpPr>
        <p:spPr bwMode="auto">
          <a:xfrm rot="462597">
            <a:off x="4662488" y="3738563"/>
            <a:ext cx="860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Strategisk</a:t>
            </a:r>
          </a:p>
        </p:txBody>
      </p:sp>
      <p:sp>
        <p:nvSpPr>
          <p:cNvPr id="257047" name="Text Box 23"/>
          <p:cNvSpPr txBox="1">
            <a:spLocks noChangeArrowheads="1"/>
          </p:cNvSpPr>
          <p:nvPr/>
        </p:nvSpPr>
        <p:spPr bwMode="auto">
          <a:xfrm rot="783632">
            <a:off x="4275138" y="2168525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Generisk</a:t>
            </a:r>
          </a:p>
          <a:p>
            <a:pPr algn="l">
              <a:spcBef>
                <a:spcPct val="0"/>
              </a:spcBef>
            </a:pPr>
            <a:r>
              <a:rPr lang="sv-SE" altLang="sv-SE" sz="1200"/>
              <a:t>design</a:t>
            </a:r>
          </a:p>
        </p:txBody>
      </p:sp>
      <p:sp>
        <p:nvSpPr>
          <p:cNvPr id="257048" name="Text Box 24"/>
          <p:cNvSpPr txBox="1">
            <a:spLocks noChangeArrowheads="1"/>
          </p:cNvSpPr>
          <p:nvPr/>
        </p:nvSpPr>
        <p:spPr bwMode="auto">
          <a:xfrm rot="569052">
            <a:off x="4878388" y="2809875"/>
            <a:ext cx="112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Skräddarsydd</a:t>
            </a:r>
          </a:p>
          <a:p>
            <a:pPr algn="l">
              <a:spcBef>
                <a:spcPct val="0"/>
              </a:spcBef>
            </a:pPr>
            <a:r>
              <a:rPr lang="sv-SE" altLang="sv-SE" sz="1200"/>
              <a:t>design</a:t>
            </a:r>
          </a:p>
        </p:txBody>
      </p:sp>
      <p:sp>
        <p:nvSpPr>
          <p:cNvPr id="257049" name="Text Box 25"/>
          <p:cNvSpPr txBox="1">
            <a:spLocks noChangeArrowheads="1"/>
          </p:cNvSpPr>
          <p:nvPr/>
        </p:nvSpPr>
        <p:spPr bwMode="auto">
          <a:xfrm rot="569214">
            <a:off x="3617913" y="2578100"/>
            <a:ext cx="1195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Kundanpassad</a:t>
            </a:r>
          </a:p>
          <a:p>
            <a:pPr algn="l">
              <a:spcBef>
                <a:spcPct val="0"/>
              </a:spcBef>
            </a:pPr>
            <a:r>
              <a:rPr lang="sv-SE" altLang="sv-SE" sz="1200"/>
              <a:t>design</a:t>
            </a:r>
          </a:p>
        </p:txBody>
      </p:sp>
      <p:sp>
        <p:nvSpPr>
          <p:cNvPr id="257050" name="Line 26"/>
          <p:cNvSpPr>
            <a:spLocks noChangeShapeType="1"/>
          </p:cNvSpPr>
          <p:nvPr/>
        </p:nvSpPr>
        <p:spPr bwMode="auto">
          <a:xfrm>
            <a:off x="2922588" y="3217863"/>
            <a:ext cx="46037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51" name="Text Box 27"/>
          <p:cNvSpPr txBox="1">
            <a:spLocks noChangeArrowheads="1"/>
          </p:cNvSpPr>
          <p:nvPr/>
        </p:nvSpPr>
        <p:spPr bwMode="auto">
          <a:xfrm>
            <a:off x="2746375" y="5095875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Låg</a:t>
            </a:r>
          </a:p>
        </p:txBody>
      </p:sp>
      <p:sp>
        <p:nvSpPr>
          <p:cNvPr id="257052" name="Text Box 28"/>
          <p:cNvSpPr txBox="1">
            <a:spLocks noChangeArrowheads="1"/>
          </p:cNvSpPr>
          <p:nvPr/>
        </p:nvSpPr>
        <p:spPr bwMode="auto">
          <a:xfrm>
            <a:off x="2695575" y="2962275"/>
            <a:ext cx="4619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Hög</a:t>
            </a:r>
          </a:p>
        </p:txBody>
      </p:sp>
      <p:sp>
        <p:nvSpPr>
          <p:cNvPr id="257053" name="Text Box 29"/>
          <p:cNvSpPr txBox="1">
            <a:spLocks noChangeArrowheads="1"/>
          </p:cNvSpPr>
          <p:nvPr/>
        </p:nvSpPr>
        <p:spPr bwMode="auto">
          <a:xfrm>
            <a:off x="1571625" y="3956050"/>
            <a:ext cx="11461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Vinstpåverkan</a:t>
            </a:r>
          </a:p>
        </p:txBody>
      </p:sp>
      <p:sp>
        <p:nvSpPr>
          <p:cNvPr id="257054" name="Line 30"/>
          <p:cNvSpPr>
            <a:spLocks noChangeShapeType="1"/>
          </p:cNvSpPr>
          <p:nvPr/>
        </p:nvSpPr>
        <p:spPr bwMode="auto">
          <a:xfrm flipV="1">
            <a:off x="3117850" y="2122488"/>
            <a:ext cx="9271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55" name="Text Box 31"/>
          <p:cNvSpPr txBox="1">
            <a:spLocks noChangeArrowheads="1"/>
          </p:cNvSpPr>
          <p:nvPr/>
        </p:nvSpPr>
        <p:spPr bwMode="auto">
          <a:xfrm>
            <a:off x="2301875" y="2581275"/>
            <a:ext cx="876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En köpare</a:t>
            </a:r>
          </a:p>
        </p:txBody>
      </p:sp>
      <p:sp>
        <p:nvSpPr>
          <p:cNvPr id="257056" name="Text Box 32"/>
          <p:cNvSpPr txBox="1">
            <a:spLocks noChangeArrowheads="1"/>
          </p:cNvSpPr>
          <p:nvPr/>
        </p:nvSpPr>
        <p:spPr bwMode="auto">
          <a:xfrm>
            <a:off x="3267075" y="1870075"/>
            <a:ext cx="11541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Många köpare</a:t>
            </a:r>
          </a:p>
        </p:txBody>
      </p:sp>
      <p:sp>
        <p:nvSpPr>
          <p:cNvPr id="257057" name="Text Box 33"/>
          <p:cNvSpPr txBox="1">
            <a:spLocks noChangeArrowheads="1"/>
          </p:cNvSpPr>
          <p:nvPr/>
        </p:nvSpPr>
        <p:spPr bwMode="auto">
          <a:xfrm>
            <a:off x="1870075" y="2047875"/>
            <a:ext cx="1423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Köparmarknadens</a:t>
            </a:r>
          </a:p>
          <a:p>
            <a:pPr algn="l">
              <a:spcBef>
                <a:spcPct val="0"/>
              </a:spcBef>
            </a:pPr>
            <a:r>
              <a:rPr lang="sv-SE" altLang="sv-SE" sz="1200"/>
              <a:t>komplexitet</a:t>
            </a:r>
          </a:p>
        </p:txBody>
      </p:sp>
      <p:sp>
        <p:nvSpPr>
          <p:cNvPr id="257058" name="Line 34"/>
          <p:cNvSpPr>
            <a:spLocks noChangeShapeType="1"/>
          </p:cNvSpPr>
          <p:nvPr/>
        </p:nvSpPr>
        <p:spPr bwMode="auto">
          <a:xfrm>
            <a:off x="3544888" y="5646738"/>
            <a:ext cx="1922462" cy="346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257059" name="Text Box 35"/>
          <p:cNvSpPr txBox="1">
            <a:spLocks noChangeArrowheads="1"/>
          </p:cNvSpPr>
          <p:nvPr/>
        </p:nvSpPr>
        <p:spPr bwMode="auto">
          <a:xfrm>
            <a:off x="5553075" y="5921375"/>
            <a:ext cx="10874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En leverantör</a:t>
            </a:r>
          </a:p>
        </p:txBody>
      </p:sp>
      <p:sp>
        <p:nvSpPr>
          <p:cNvPr id="257060" name="Text Box 36"/>
          <p:cNvSpPr txBox="1">
            <a:spLocks noChangeArrowheads="1"/>
          </p:cNvSpPr>
          <p:nvPr/>
        </p:nvSpPr>
        <p:spPr bwMode="auto">
          <a:xfrm>
            <a:off x="2035175" y="5502275"/>
            <a:ext cx="15001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Många leverantörer</a:t>
            </a:r>
          </a:p>
        </p:txBody>
      </p:sp>
      <p:sp>
        <p:nvSpPr>
          <p:cNvPr id="257061" name="Text Box 37"/>
          <p:cNvSpPr txBox="1">
            <a:spLocks noChangeArrowheads="1"/>
          </p:cNvSpPr>
          <p:nvPr/>
        </p:nvSpPr>
        <p:spPr bwMode="auto">
          <a:xfrm>
            <a:off x="3063875" y="5857875"/>
            <a:ext cx="18303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Leverantörs-</a:t>
            </a:r>
          </a:p>
          <a:p>
            <a:pPr algn="l">
              <a:spcBef>
                <a:spcPct val="0"/>
              </a:spcBef>
            </a:pPr>
            <a:r>
              <a:rPr lang="sv-SE" altLang="sv-SE" sz="1200"/>
              <a:t>marknadens komplexitet</a:t>
            </a:r>
          </a:p>
        </p:txBody>
      </p:sp>
      <p:sp>
        <p:nvSpPr>
          <p:cNvPr id="257062" name="Text Box 38"/>
          <p:cNvSpPr txBox="1">
            <a:spLocks noChangeArrowheads="1"/>
          </p:cNvSpPr>
          <p:nvPr/>
        </p:nvSpPr>
        <p:spPr bwMode="auto">
          <a:xfrm rot="569052">
            <a:off x="5534025" y="2430463"/>
            <a:ext cx="1298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sv-SE" altLang="sv-SE" sz="1200"/>
              <a:t>Mönsterskyddad</a:t>
            </a:r>
          </a:p>
          <a:p>
            <a:pPr algn="l">
              <a:spcBef>
                <a:spcPct val="0"/>
              </a:spcBef>
            </a:pPr>
            <a:r>
              <a:rPr lang="sv-SE" altLang="sv-SE" sz="1200"/>
              <a:t>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08 Inköpsmodeller XFb">
  <a:themeElements>
    <a:clrScheme name="EFFSO ppt default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default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default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default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default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1108 Inköpsmodeller XFb</Template>
  <TotalTime>0</TotalTime>
  <Words>40</Words>
  <Application>Microsoft Office PowerPoint</Application>
  <PresentationFormat>A4 (210 x 297 mm)</PresentationFormat>
  <Paragraphs>24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Wingdings</vt:lpstr>
      <vt:lpstr>Times New Roman</vt:lpstr>
      <vt:lpstr>1108 Inköpsmodeller XFb</vt:lpstr>
      <vt:lpstr>EFFSO ppt bkg 070930</vt:lpstr>
      <vt:lpstr>Kamanns kub är en portföljmodell som kombinerar synen på köpar- och säljarmarknaden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Kraljics matris, Kamannskuben, Bensaous matris</dc:title>
  <dc:creator/>
  <cp:lastModifiedBy/>
  <cp:revision>22</cp:revision>
  <dcterms:created xsi:type="dcterms:W3CDTF">2009-08-28T15:39:23Z</dcterms:created>
  <dcterms:modified xsi:type="dcterms:W3CDTF">2021-06-09T07:16:04Z</dcterms:modified>
</cp:coreProperties>
</file>