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348" r:id="rId3"/>
    <p:sldId id="349" r:id="rId4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66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>
      <p:cViewPr varScale="1">
        <p:scale>
          <a:sx n="77" d="100"/>
          <a:sy n="77" d="100"/>
        </p:scale>
        <p:origin x="1020" y="6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DDBB577A-4707-4964-B1DC-B4F0325527C8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940554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766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DD90FD-47F3-469A-9D3F-7597ABBD3F7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7621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6DFD-177F-4109-9AEC-1B6B84E8485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5439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622300" y="1905000"/>
            <a:ext cx="8597900" cy="4419600"/>
          </a:xfrm>
        </p:spPr>
        <p:txBody>
          <a:bodyPr/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>
          <a:xfrm>
            <a:off x="3368675" y="6581775"/>
            <a:ext cx="3136900" cy="1968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>
          <a:xfrm>
            <a:off x="6897688" y="6581775"/>
            <a:ext cx="2311400" cy="196850"/>
          </a:xfrm>
        </p:spPr>
        <p:txBody>
          <a:bodyPr/>
          <a:lstStyle>
            <a:lvl1pPr>
              <a:defRPr/>
            </a:lvl1pPr>
          </a:lstStyle>
          <a:p>
            <a:fld id="{B21DA7B8-03B6-46C8-B0F6-CB6D6A4359D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2"/>
          </p:nvPr>
        </p:nvSpPr>
        <p:spPr>
          <a:xfrm>
            <a:off x="622300" y="6583363"/>
            <a:ext cx="2311400" cy="1984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02164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65364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85CBC-70DC-4E49-8691-2A159425D7E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47010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BA14F3-F830-42F7-B701-DD2DC2ADC99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80660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745B1-356A-4D32-81C7-362A68EE3FA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689251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B1586-2321-4C72-8D5D-C178ECD293C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46284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55782-5B47-48FB-9CFE-940434E0D8C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98654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86453-6641-4992-99A0-002CE614D8E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9814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7F09D-6890-404A-9BCD-EE547A4FE06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48964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DE6EF-1835-413D-89B9-FF03B022870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45273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40DFE-1EA9-46BC-92D7-E823EDFC1C8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15826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18745B-1BAB-4F96-9725-47B07637F83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770225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5137B-B9C7-48B8-8011-1523C2B48CA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85304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63DD1-52D5-4176-9907-8539CA599D3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4669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C9BD3-FB57-4436-8027-D7076602B3C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1111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A5E72-8330-4ED3-8F01-2BC862B37C0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9154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9B90C-C258-47D9-B562-399E783FD43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9530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D4EAD-2318-4553-8588-3C6042D4086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5495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04994-E61C-4910-929C-0DB22668B7B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5494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2F2520-71CD-47FE-A596-B841D6B8E63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0404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0FED0-8379-43FF-947A-DB6D9E93AD3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7878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A7F97486-C0F5-4186-86D4-01058C7522B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2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15E060A5-5CF9-4319-9F9F-8B8A4A8CC7D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990600"/>
            <a:ext cx="8588375" cy="566738"/>
          </a:xfrm>
        </p:spPr>
        <p:txBody>
          <a:bodyPr/>
          <a:lstStyle/>
          <a:p>
            <a:r>
              <a:rPr lang="sv-SE" altLang="sv-SE" smtClean="0"/>
              <a:t>Handlingsplan baserad på inköpsstandarden</a:t>
            </a:r>
          </a:p>
        </p:txBody>
      </p:sp>
      <p:sp>
        <p:nvSpPr>
          <p:cNvPr id="249897" name="Text Box 41"/>
          <p:cNvSpPr txBox="1">
            <a:spLocks noChangeArrowheads="1"/>
          </p:cNvSpPr>
          <p:nvPr/>
        </p:nvSpPr>
        <p:spPr bwMode="auto">
          <a:xfrm>
            <a:off x="593725" y="2039938"/>
            <a:ext cx="19827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/>
            <a:endParaRPr lang="sv-SE" altLang="sv-SE"/>
          </a:p>
        </p:txBody>
      </p:sp>
      <p:graphicFrame>
        <p:nvGraphicFramePr>
          <p:cNvPr id="250078" name="Group 222"/>
          <p:cNvGraphicFramePr>
            <a:graphicFrameLocks noGrp="1"/>
          </p:cNvGraphicFramePr>
          <p:nvPr>
            <p:ph idx="1"/>
          </p:nvPr>
        </p:nvGraphicFramePr>
        <p:xfrm>
          <a:off x="1065213" y="1773238"/>
          <a:ext cx="7561262" cy="3255966"/>
        </p:xfrm>
        <a:graphic>
          <a:graphicData uri="http://schemas.openxmlformats.org/drawingml/2006/table">
            <a:tbl>
              <a:tblPr/>
              <a:tblGrid>
                <a:gridCol w="3384550"/>
                <a:gridCol w="1584325"/>
                <a:gridCol w="863600"/>
                <a:gridCol w="1008062"/>
                <a:gridCol w="720725"/>
              </a:tblGrid>
              <a:tr h="433388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Kapitel i standarden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Resultat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Ansvarig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Måldatum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1625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8.1 Definiera inköpskategorier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Spendträd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NN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novemb.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8.2 Identifiera intressenter 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Intressentmatris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MM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mars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8.3 Definiera och skapa team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Teamlista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PP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 mars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8.4 Definiera mål och framgångsfaktorer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 måldokument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RR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januari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8.5 Kännedom om leverantörsmarknaden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Processdokument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TT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 mars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P=Påbörjat, F=Färdig, I=Inväntar annan aktivitet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0079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Inköpsstandarden CWA 15896</a:t>
            </a:r>
          </a:p>
        </p:txBody>
      </p:sp>
      <p:sp>
        <p:nvSpPr>
          <p:cNvPr id="250080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2009-12-03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990600"/>
            <a:ext cx="8588375" cy="566738"/>
          </a:xfrm>
        </p:spPr>
        <p:txBody>
          <a:bodyPr/>
          <a:lstStyle/>
          <a:p>
            <a:r>
              <a:rPr lang="sv-SE" altLang="sv-SE" smtClean="0"/>
              <a:t>Enkät baserad på inköpsstandarden</a:t>
            </a:r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593725" y="2039938"/>
            <a:ext cx="19827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/>
            <a:endParaRPr lang="sv-SE" altLang="sv-SE"/>
          </a:p>
        </p:txBody>
      </p:sp>
      <p:graphicFrame>
        <p:nvGraphicFramePr>
          <p:cNvPr id="253006" name="Group 78"/>
          <p:cNvGraphicFramePr>
            <a:graphicFrameLocks noGrp="1"/>
          </p:cNvGraphicFramePr>
          <p:nvPr>
            <p:ph idx="1"/>
          </p:nvPr>
        </p:nvGraphicFramePr>
        <p:xfrm>
          <a:off x="1065213" y="1773238"/>
          <a:ext cx="8280400" cy="2895600"/>
        </p:xfrm>
        <a:graphic>
          <a:graphicData uri="http://schemas.openxmlformats.org/drawingml/2006/table">
            <a:tbl>
              <a:tblPr/>
              <a:tblGrid>
                <a:gridCol w="3455987"/>
                <a:gridCol w="2519363"/>
                <a:gridCol w="2305050"/>
              </a:tblGrid>
              <a:tr h="433388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Kapitel i standarden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Poängvärdering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Kommentar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1625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8.1 Definiera inköpskategorier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8.2 Identifiera intressenter 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8.3 Definiera och skapa team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8.4 Definiera mål och framgångsfaktorer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8.5 Kännedom om leverantörsmarknaden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5p </a:t>
                      </a: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5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269875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53498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08038"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652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224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1796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36838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3007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Inköpsstandarden CWA 15896</a:t>
            </a:r>
          </a:p>
        </p:txBody>
      </p:sp>
      <p:sp>
        <p:nvSpPr>
          <p:cNvPr id="253008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2009-12-03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</Words>
  <Application>Microsoft Office PowerPoint</Application>
  <PresentationFormat>A4 (210 x 297 mm)</PresentationFormat>
  <Paragraphs>52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Wingdings</vt:lpstr>
      <vt:lpstr>Times New Roman</vt:lpstr>
      <vt:lpstr>1108 Inköpsmodeller XFb</vt:lpstr>
      <vt:lpstr>EFFSO ppt bkg 070930</vt:lpstr>
      <vt:lpstr>Handlingsplan baserad på inköpsstandarden</vt:lpstr>
      <vt:lpstr>Enkät baserad på inköpsstandarden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Inköpsstandard CWA 15896</dc:title>
  <dc:creator/>
  <cp:lastModifiedBy/>
  <cp:revision>43</cp:revision>
  <dcterms:created xsi:type="dcterms:W3CDTF">2009-08-28T15:39:23Z</dcterms:created>
  <dcterms:modified xsi:type="dcterms:W3CDTF">2021-06-08T17:11:35Z</dcterms:modified>
</cp:coreProperties>
</file>