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51" r:id="rId2"/>
  </p:sldMasterIdLst>
  <p:notesMasterIdLst>
    <p:notesMasterId r:id="rId4"/>
  </p:notesMasterIdLst>
  <p:sldIdLst>
    <p:sldId id="350" r:id="rId3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5B"/>
    <a:srgbClr val="FFFF66"/>
    <a:srgbClr val="2E7642"/>
    <a:srgbClr val="2E7C42"/>
    <a:srgbClr val="F95F4F"/>
    <a:srgbClr val="00E87A"/>
    <a:srgbClr val="00E075"/>
    <a:srgbClr val="BFDF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4575" autoAdjust="0"/>
  </p:normalViewPr>
  <p:slideViewPr>
    <p:cSldViewPr snapToGrid="0">
      <p:cViewPr varScale="1">
        <p:scale>
          <a:sx n="77" d="100"/>
          <a:sy n="77" d="100"/>
        </p:scale>
        <p:origin x="1020" y="6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0D8C3909-F2C5-463D-871D-AED9B09F1B87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591955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FFSO_Final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 9"/>
          <p:cNvGrpSpPr>
            <a:grpSpLocks/>
          </p:cNvGrpSpPr>
          <p:nvPr/>
        </p:nvGrpSpPr>
        <p:grpSpPr bwMode="auto">
          <a:xfrm>
            <a:off x="3243263" y="6348413"/>
            <a:ext cx="3424237" cy="152400"/>
            <a:chOff x="4238620" y="6286520"/>
            <a:chExt cx="3424255" cy="152400"/>
          </a:xfrm>
        </p:grpSpPr>
        <p:pic>
          <p:nvPicPr>
            <p:cNvPr id="7" name="Picture 15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0" y="6286520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4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7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50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4230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60AB9-B9AA-4E76-BA8D-2541C5F4F64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7112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D2EA75-E014-4115-AF3A-77C716CB6EA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906823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FFSO_Final_CMY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6106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E2A96D-E5AB-45B0-8FF6-EB497F9B474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374864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AF9DF-6DF6-401D-B49F-9F2351C6C7C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97971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A1B90B-3999-4956-9914-8109F5CA1C7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95408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C31B5-0036-49F5-9C9B-1173CFFE572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658047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142667-9F40-4E34-A112-B40913D0F67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159668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6F5F0-0013-4648-85B8-D652752E3BA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9403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8A190-8190-4622-AAFD-5BE34D69EA1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5276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5EACC-03B9-4A92-A448-2CD1006D213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67014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8E14D0-3D0A-48B7-B611-37126693BB8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931181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6333F-A641-408B-BE00-EEA5BFF9D26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6222861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1CD13-D49C-44AE-871F-42A08E3CE0F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169105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997450" y="1905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997450" y="4191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814974-8304-465A-ACFF-05BC811AD7F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606145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82852-AA4A-4540-89C0-A079C214641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9328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41C13-D1F9-4A8D-887D-FD32E893A6B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6344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55B2E0-93BD-42E1-ABBF-FE17D834CC5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74825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93315-21DF-4DD4-B18F-B8F9550DBF7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92912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C4468-9BD4-4BCB-A9FC-6110AEB104E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2727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F67982-869D-4E71-96A2-FAC380F7C47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23698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75A2F-1C75-4657-9EF8-B8A239F013C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25386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307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79A7AB5C-F0F6-4F07-8E7C-DB5B8F2CE4D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Line 3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7AF1E31F-7C6C-4DA7-9A52-4E8F360E72B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990600"/>
            <a:ext cx="8588375" cy="450850"/>
          </a:xfrm>
        </p:spPr>
        <p:txBody>
          <a:bodyPr/>
          <a:lstStyle/>
          <a:p>
            <a:r>
              <a:rPr lang="sv-SE" altLang="sv-SE" smtClean="0"/>
              <a:t>PERT-diagram</a:t>
            </a:r>
          </a:p>
        </p:txBody>
      </p:sp>
      <p:grpSp>
        <p:nvGrpSpPr>
          <p:cNvPr id="258099" name="Group 51"/>
          <p:cNvGrpSpPr>
            <a:grpSpLocks/>
          </p:cNvGrpSpPr>
          <p:nvPr/>
        </p:nvGrpSpPr>
        <p:grpSpPr bwMode="auto">
          <a:xfrm>
            <a:off x="2085975" y="1881188"/>
            <a:ext cx="1160463" cy="720725"/>
            <a:chOff x="1479" y="1755"/>
            <a:chExt cx="731" cy="454"/>
          </a:xfrm>
        </p:grpSpPr>
        <p:sp>
          <p:nvSpPr>
            <p:cNvPr id="258100" name="AutoShape 52"/>
            <p:cNvSpPr>
              <a:spLocks noChangeArrowheads="1"/>
            </p:cNvSpPr>
            <p:nvPr/>
          </p:nvSpPr>
          <p:spPr bwMode="auto">
            <a:xfrm>
              <a:off x="1480" y="1755"/>
              <a:ext cx="729" cy="454"/>
            </a:xfrm>
            <a:prstGeom prst="roundRect">
              <a:avLst>
                <a:gd name="adj" fmla="val 16667"/>
              </a:avLst>
            </a:prstGeom>
            <a:solidFill>
              <a:srgbClr val="BFDFC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/>
            <a:lstStyle/>
            <a:p>
              <a:pPr>
                <a:spcBef>
                  <a:spcPct val="0"/>
                </a:spcBef>
              </a:pPr>
              <a:r>
                <a:rPr lang="sv-SE" altLang="sv-SE" sz="1200"/>
                <a:t>Aktivitet 1</a:t>
              </a:r>
            </a:p>
          </p:txBody>
        </p:sp>
        <p:sp>
          <p:nvSpPr>
            <p:cNvPr id="258101" name="Rectangle 53"/>
            <p:cNvSpPr>
              <a:spLocks noChangeArrowheads="1"/>
            </p:cNvSpPr>
            <p:nvPr/>
          </p:nvSpPr>
          <p:spPr bwMode="auto">
            <a:xfrm>
              <a:off x="1479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2010-12-01</a:t>
              </a:r>
            </a:p>
          </p:txBody>
        </p:sp>
        <p:sp>
          <p:nvSpPr>
            <p:cNvPr id="258102" name="Rectangle 54"/>
            <p:cNvSpPr>
              <a:spLocks noChangeArrowheads="1"/>
            </p:cNvSpPr>
            <p:nvPr/>
          </p:nvSpPr>
          <p:spPr bwMode="auto">
            <a:xfrm>
              <a:off x="1840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2010-12-04</a:t>
              </a:r>
            </a:p>
          </p:txBody>
        </p:sp>
        <p:sp>
          <p:nvSpPr>
            <p:cNvPr id="258103" name="Rectangle 55"/>
            <p:cNvSpPr>
              <a:spLocks noChangeArrowheads="1"/>
            </p:cNvSpPr>
            <p:nvPr/>
          </p:nvSpPr>
          <p:spPr bwMode="auto">
            <a:xfrm>
              <a:off x="1480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1</a:t>
              </a:r>
            </a:p>
          </p:txBody>
        </p:sp>
        <p:sp>
          <p:nvSpPr>
            <p:cNvPr id="258104" name="Rectangle 56"/>
            <p:cNvSpPr>
              <a:spLocks noChangeArrowheads="1"/>
            </p:cNvSpPr>
            <p:nvPr/>
          </p:nvSpPr>
          <p:spPr bwMode="auto">
            <a:xfrm>
              <a:off x="1841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3 dagar</a:t>
              </a:r>
            </a:p>
          </p:txBody>
        </p:sp>
      </p:grpSp>
      <p:sp>
        <p:nvSpPr>
          <p:cNvPr id="258107" name="AutoShape 59"/>
          <p:cNvSpPr>
            <a:spLocks noChangeArrowheads="1"/>
          </p:cNvSpPr>
          <p:nvPr/>
        </p:nvSpPr>
        <p:spPr bwMode="auto">
          <a:xfrm>
            <a:off x="149225" y="3273425"/>
            <a:ext cx="1157288" cy="241300"/>
          </a:xfrm>
          <a:prstGeom prst="roundRect">
            <a:avLst>
              <a:gd name="adj" fmla="val 16667"/>
            </a:avLst>
          </a:prstGeom>
          <a:solidFill>
            <a:srgbClr val="BFDFC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/>
          <a:lstStyle/>
          <a:p>
            <a:pPr>
              <a:spcBef>
                <a:spcPct val="0"/>
              </a:spcBef>
            </a:pPr>
            <a:r>
              <a:rPr lang="sv-SE" altLang="sv-SE" sz="1200"/>
              <a:t>Start</a:t>
            </a:r>
          </a:p>
        </p:txBody>
      </p:sp>
      <p:sp>
        <p:nvSpPr>
          <p:cNvPr id="258112" name="AutoShape 64"/>
          <p:cNvSpPr>
            <a:spLocks noChangeArrowheads="1"/>
          </p:cNvSpPr>
          <p:nvPr/>
        </p:nvSpPr>
        <p:spPr bwMode="auto">
          <a:xfrm>
            <a:off x="8616950" y="3316288"/>
            <a:ext cx="1157288" cy="241300"/>
          </a:xfrm>
          <a:prstGeom prst="roundRect">
            <a:avLst>
              <a:gd name="adj" fmla="val 16667"/>
            </a:avLst>
          </a:prstGeom>
          <a:solidFill>
            <a:srgbClr val="BFDFC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/>
          <a:lstStyle/>
          <a:p>
            <a:pPr>
              <a:spcBef>
                <a:spcPct val="0"/>
              </a:spcBef>
            </a:pPr>
            <a:r>
              <a:rPr lang="sv-SE" altLang="sv-SE" sz="1200"/>
              <a:t>Mål</a:t>
            </a:r>
          </a:p>
        </p:txBody>
      </p:sp>
      <p:grpSp>
        <p:nvGrpSpPr>
          <p:cNvPr id="258113" name="Group 65"/>
          <p:cNvGrpSpPr>
            <a:grpSpLocks/>
          </p:cNvGrpSpPr>
          <p:nvPr/>
        </p:nvGrpSpPr>
        <p:grpSpPr bwMode="auto">
          <a:xfrm>
            <a:off x="2085975" y="4046538"/>
            <a:ext cx="1160463" cy="720725"/>
            <a:chOff x="1479" y="1755"/>
            <a:chExt cx="731" cy="454"/>
          </a:xfrm>
        </p:grpSpPr>
        <p:sp>
          <p:nvSpPr>
            <p:cNvPr id="258114" name="AutoShape 66"/>
            <p:cNvSpPr>
              <a:spLocks noChangeArrowheads="1"/>
            </p:cNvSpPr>
            <p:nvPr/>
          </p:nvSpPr>
          <p:spPr bwMode="auto">
            <a:xfrm>
              <a:off x="1480" y="1755"/>
              <a:ext cx="729" cy="454"/>
            </a:xfrm>
            <a:prstGeom prst="roundRect">
              <a:avLst>
                <a:gd name="adj" fmla="val 16667"/>
              </a:avLst>
            </a:prstGeom>
            <a:solidFill>
              <a:srgbClr val="BFDFC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/>
            <a:lstStyle/>
            <a:p>
              <a:pPr>
                <a:spcBef>
                  <a:spcPct val="0"/>
                </a:spcBef>
              </a:pPr>
              <a:r>
                <a:rPr lang="sv-SE" altLang="sv-SE" sz="1200"/>
                <a:t>Aktivitet 3</a:t>
              </a:r>
            </a:p>
          </p:txBody>
        </p:sp>
        <p:sp>
          <p:nvSpPr>
            <p:cNvPr id="258115" name="Rectangle 67"/>
            <p:cNvSpPr>
              <a:spLocks noChangeArrowheads="1"/>
            </p:cNvSpPr>
            <p:nvPr/>
          </p:nvSpPr>
          <p:spPr bwMode="auto">
            <a:xfrm>
              <a:off x="1479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2010-12-01</a:t>
              </a:r>
            </a:p>
          </p:txBody>
        </p:sp>
        <p:sp>
          <p:nvSpPr>
            <p:cNvPr id="258116" name="Rectangle 68"/>
            <p:cNvSpPr>
              <a:spLocks noChangeArrowheads="1"/>
            </p:cNvSpPr>
            <p:nvPr/>
          </p:nvSpPr>
          <p:spPr bwMode="auto">
            <a:xfrm>
              <a:off x="1840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2010-12-08</a:t>
              </a:r>
            </a:p>
          </p:txBody>
        </p:sp>
        <p:sp>
          <p:nvSpPr>
            <p:cNvPr id="258117" name="Rectangle 69"/>
            <p:cNvSpPr>
              <a:spLocks noChangeArrowheads="1"/>
            </p:cNvSpPr>
            <p:nvPr/>
          </p:nvSpPr>
          <p:spPr bwMode="auto">
            <a:xfrm>
              <a:off x="1480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3</a:t>
              </a:r>
            </a:p>
          </p:txBody>
        </p:sp>
        <p:sp>
          <p:nvSpPr>
            <p:cNvPr id="258118" name="Rectangle 70"/>
            <p:cNvSpPr>
              <a:spLocks noChangeArrowheads="1"/>
            </p:cNvSpPr>
            <p:nvPr/>
          </p:nvSpPr>
          <p:spPr bwMode="auto">
            <a:xfrm>
              <a:off x="1841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7 dagar</a:t>
              </a:r>
            </a:p>
          </p:txBody>
        </p:sp>
      </p:grpSp>
      <p:grpSp>
        <p:nvGrpSpPr>
          <p:cNvPr id="258119" name="Group 71"/>
          <p:cNvGrpSpPr>
            <a:grpSpLocks/>
          </p:cNvGrpSpPr>
          <p:nvPr/>
        </p:nvGrpSpPr>
        <p:grpSpPr bwMode="auto">
          <a:xfrm>
            <a:off x="2063750" y="3009900"/>
            <a:ext cx="1160463" cy="720725"/>
            <a:chOff x="1479" y="1755"/>
            <a:chExt cx="731" cy="454"/>
          </a:xfrm>
        </p:grpSpPr>
        <p:sp>
          <p:nvSpPr>
            <p:cNvPr id="258120" name="AutoShape 72"/>
            <p:cNvSpPr>
              <a:spLocks noChangeArrowheads="1"/>
            </p:cNvSpPr>
            <p:nvPr/>
          </p:nvSpPr>
          <p:spPr bwMode="auto">
            <a:xfrm>
              <a:off x="1480" y="1755"/>
              <a:ext cx="729" cy="454"/>
            </a:xfrm>
            <a:prstGeom prst="roundRect">
              <a:avLst>
                <a:gd name="adj" fmla="val 16667"/>
              </a:avLst>
            </a:prstGeom>
            <a:solidFill>
              <a:srgbClr val="BFDFC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/>
            <a:lstStyle/>
            <a:p>
              <a:pPr>
                <a:spcBef>
                  <a:spcPct val="0"/>
                </a:spcBef>
              </a:pPr>
              <a:r>
                <a:rPr lang="sv-SE" altLang="sv-SE" sz="1200"/>
                <a:t>Aktivitet 2</a:t>
              </a:r>
            </a:p>
          </p:txBody>
        </p:sp>
        <p:sp>
          <p:nvSpPr>
            <p:cNvPr id="258121" name="Rectangle 73"/>
            <p:cNvSpPr>
              <a:spLocks noChangeArrowheads="1"/>
            </p:cNvSpPr>
            <p:nvPr/>
          </p:nvSpPr>
          <p:spPr bwMode="auto">
            <a:xfrm>
              <a:off x="1479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2010-12-01</a:t>
              </a:r>
            </a:p>
          </p:txBody>
        </p:sp>
        <p:sp>
          <p:nvSpPr>
            <p:cNvPr id="258122" name="Rectangle 74"/>
            <p:cNvSpPr>
              <a:spLocks noChangeArrowheads="1"/>
            </p:cNvSpPr>
            <p:nvPr/>
          </p:nvSpPr>
          <p:spPr bwMode="auto">
            <a:xfrm>
              <a:off x="1840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2010-12-16</a:t>
              </a:r>
            </a:p>
          </p:txBody>
        </p:sp>
        <p:sp>
          <p:nvSpPr>
            <p:cNvPr id="258123" name="Rectangle 75"/>
            <p:cNvSpPr>
              <a:spLocks noChangeArrowheads="1"/>
            </p:cNvSpPr>
            <p:nvPr/>
          </p:nvSpPr>
          <p:spPr bwMode="auto">
            <a:xfrm>
              <a:off x="1480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</a:t>
              </a:r>
            </a:p>
          </p:txBody>
        </p:sp>
        <p:sp>
          <p:nvSpPr>
            <p:cNvPr id="258124" name="Rectangle 76"/>
            <p:cNvSpPr>
              <a:spLocks noChangeArrowheads="1"/>
            </p:cNvSpPr>
            <p:nvPr/>
          </p:nvSpPr>
          <p:spPr bwMode="auto">
            <a:xfrm>
              <a:off x="1841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15 dagar</a:t>
              </a:r>
            </a:p>
          </p:txBody>
        </p:sp>
      </p:grpSp>
      <p:grpSp>
        <p:nvGrpSpPr>
          <p:cNvPr id="258125" name="Group 77"/>
          <p:cNvGrpSpPr>
            <a:grpSpLocks/>
          </p:cNvGrpSpPr>
          <p:nvPr/>
        </p:nvGrpSpPr>
        <p:grpSpPr bwMode="auto">
          <a:xfrm>
            <a:off x="2063750" y="5056188"/>
            <a:ext cx="1160463" cy="720725"/>
            <a:chOff x="1479" y="1755"/>
            <a:chExt cx="731" cy="454"/>
          </a:xfrm>
        </p:grpSpPr>
        <p:sp>
          <p:nvSpPr>
            <p:cNvPr id="258126" name="AutoShape 78"/>
            <p:cNvSpPr>
              <a:spLocks noChangeArrowheads="1"/>
            </p:cNvSpPr>
            <p:nvPr/>
          </p:nvSpPr>
          <p:spPr bwMode="auto">
            <a:xfrm>
              <a:off x="1480" y="1755"/>
              <a:ext cx="729" cy="454"/>
            </a:xfrm>
            <a:prstGeom prst="roundRect">
              <a:avLst>
                <a:gd name="adj" fmla="val 16667"/>
              </a:avLst>
            </a:prstGeom>
            <a:solidFill>
              <a:srgbClr val="BFDFC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/>
            <a:lstStyle/>
            <a:p>
              <a:pPr>
                <a:spcBef>
                  <a:spcPct val="0"/>
                </a:spcBef>
              </a:pPr>
              <a:r>
                <a:rPr lang="sv-SE" altLang="sv-SE" sz="1200"/>
                <a:t>Aktivitet 4</a:t>
              </a:r>
            </a:p>
          </p:txBody>
        </p:sp>
        <p:sp>
          <p:nvSpPr>
            <p:cNvPr id="258127" name="Rectangle 79"/>
            <p:cNvSpPr>
              <a:spLocks noChangeArrowheads="1"/>
            </p:cNvSpPr>
            <p:nvPr/>
          </p:nvSpPr>
          <p:spPr bwMode="auto">
            <a:xfrm>
              <a:off x="1479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2010-12-01</a:t>
              </a:r>
            </a:p>
          </p:txBody>
        </p:sp>
        <p:sp>
          <p:nvSpPr>
            <p:cNvPr id="258128" name="Rectangle 80"/>
            <p:cNvSpPr>
              <a:spLocks noChangeArrowheads="1"/>
            </p:cNvSpPr>
            <p:nvPr/>
          </p:nvSpPr>
          <p:spPr bwMode="auto">
            <a:xfrm>
              <a:off x="1840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2010-12-11</a:t>
              </a:r>
            </a:p>
          </p:txBody>
        </p:sp>
        <p:sp>
          <p:nvSpPr>
            <p:cNvPr id="258129" name="Rectangle 81"/>
            <p:cNvSpPr>
              <a:spLocks noChangeArrowheads="1"/>
            </p:cNvSpPr>
            <p:nvPr/>
          </p:nvSpPr>
          <p:spPr bwMode="auto">
            <a:xfrm>
              <a:off x="1480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4</a:t>
              </a:r>
            </a:p>
          </p:txBody>
        </p:sp>
        <p:sp>
          <p:nvSpPr>
            <p:cNvPr id="258130" name="Rectangle 82"/>
            <p:cNvSpPr>
              <a:spLocks noChangeArrowheads="1"/>
            </p:cNvSpPr>
            <p:nvPr/>
          </p:nvSpPr>
          <p:spPr bwMode="auto">
            <a:xfrm>
              <a:off x="1841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10 dagar</a:t>
              </a:r>
            </a:p>
          </p:txBody>
        </p:sp>
      </p:grpSp>
      <p:grpSp>
        <p:nvGrpSpPr>
          <p:cNvPr id="258131" name="Group 83"/>
          <p:cNvGrpSpPr>
            <a:grpSpLocks/>
          </p:cNvGrpSpPr>
          <p:nvPr/>
        </p:nvGrpSpPr>
        <p:grpSpPr bwMode="auto">
          <a:xfrm>
            <a:off x="4195763" y="2609850"/>
            <a:ext cx="1160462" cy="720725"/>
            <a:chOff x="1479" y="1755"/>
            <a:chExt cx="731" cy="454"/>
          </a:xfrm>
        </p:grpSpPr>
        <p:sp>
          <p:nvSpPr>
            <p:cNvPr id="258132" name="AutoShape 84"/>
            <p:cNvSpPr>
              <a:spLocks noChangeArrowheads="1"/>
            </p:cNvSpPr>
            <p:nvPr/>
          </p:nvSpPr>
          <p:spPr bwMode="auto">
            <a:xfrm>
              <a:off x="1480" y="1755"/>
              <a:ext cx="729" cy="454"/>
            </a:xfrm>
            <a:prstGeom prst="roundRect">
              <a:avLst>
                <a:gd name="adj" fmla="val 16667"/>
              </a:avLst>
            </a:prstGeom>
            <a:solidFill>
              <a:srgbClr val="BFDFC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/>
            <a:lstStyle/>
            <a:p>
              <a:pPr>
                <a:spcBef>
                  <a:spcPct val="0"/>
                </a:spcBef>
              </a:pPr>
              <a:r>
                <a:rPr lang="sv-SE" altLang="sv-SE" sz="1200"/>
                <a:t>Aktivitet 5</a:t>
              </a:r>
            </a:p>
          </p:txBody>
        </p:sp>
        <p:sp>
          <p:nvSpPr>
            <p:cNvPr id="258133" name="Rectangle 85"/>
            <p:cNvSpPr>
              <a:spLocks noChangeArrowheads="1"/>
            </p:cNvSpPr>
            <p:nvPr/>
          </p:nvSpPr>
          <p:spPr bwMode="auto">
            <a:xfrm>
              <a:off x="1479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2010-12-16</a:t>
              </a:r>
            </a:p>
          </p:txBody>
        </p:sp>
        <p:sp>
          <p:nvSpPr>
            <p:cNvPr id="258134" name="Rectangle 86"/>
            <p:cNvSpPr>
              <a:spLocks noChangeArrowheads="1"/>
            </p:cNvSpPr>
            <p:nvPr/>
          </p:nvSpPr>
          <p:spPr bwMode="auto">
            <a:xfrm>
              <a:off x="1840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2011-01-05</a:t>
              </a:r>
            </a:p>
          </p:txBody>
        </p:sp>
        <p:sp>
          <p:nvSpPr>
            <p:cNvPr id="258135" name="Rectangle 87"/>
            <p:cNvSpPr>
              <a:spLocks noChangeArrowheads="1"/>
            </p:cNvSpPr>
            <p:nvPr/>
          </p:nvSpPr>
          <p:spPr bwMode="auto">
            <a:xfrm>
              <a:off x="1480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5</a:t>
              </a:r>
            </a:p>
          </p:txBody>
        </p:sp>
        <p:sp>
          <p:nvSpPr>
            <p:cNvPr id="258136" name="Rectangle 88"/>
            <p:cNvSpPr>
              <a:spLocks noChangeArrowheads="1"/>
            </p:cNvSpPr>
            <p:nvPr/>
          </p:nvSpPr>
          <p:spPr bwMode="auto">
            <a:xfrm>
              <a:off x="1841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19 dagar</a:t>
              </a:r>
            </a:p>
          </p:txBody>
        </p:sp>
      </p:grpSp>
      <p:grpSp>
        <p:nvGrpSpPr>
          <p:cNvPr id="258137" name="Group 89"/>
          <p:cNvGrpSpPr>
            <a:grpSpLocks/>
          </p:cNvGrpSpPr>
          <p:nvPr/>
        </p:nvGrpSpPr>
        <p:grpSpPr bwMode="auto">
          <a:xfrm>
            <a:off x="3540125" y="4065588"/>
            <a:ext cx="1160463" cy="720725"/>
            <a:chOff x="1479" y="1755"/>
            <a:chExt cx="731" cy="454"/>
          </a:xfrm>
        </p:grpSpPr>
        <p:sp>
          <p:nvSpPr>
            <p:cNvPr id="258138" name="AutoShape 90"/>
            <p:cNvSpPr>
              <a:spLocks noChangeArrowheads="1"/>
            </p:cNvSpPr>
            <p:nvPr/>
          </p:nvSpPr>
          <p:spPr bwMode="auto">
            <a:xfrm>
              <a:off x="1480" y="1755"/>
              <a:ext cx="729" cy="454"/>
            </a:xfrm>
            <a:prstGeom prst="roundRect">
              <a:avLst>
                <a:gd name="adj" fmla="val 16667"/>
              </a:avLst>
            </a:prstGeom>
            <a:solidFill>
              <a:srgbClr val="BFDFC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/>
            <a:lstStyle/>
            <a:p>
              <a:pPr>
                <a:spcBef>
                  <a:spcPct val="0"/>
                </a:spcBef>
              </a:pPr>
              <a:r>
                <a:rPr lang="sv-SE" altLang="sv-SE" sz="1200"/>
                <a:t>Aktivitet 6</a:t>
              </a:r>
            </a:p>
          </p:txBody>
        </p:sp>
        <p:sp>
          <p:nvSpPr>
            <p:cNvPr id="258139" name="Rectangle 91"/>
            <p:cNvSpPr>
              <a:spLocks noChangeArrowheads="1"/>
            </p:cNvSpPr>
            <p:nvPr/>
          </p:nvSpPr>
          <p:spPr bwMode="auto">
            <a:xfrm>
              <a:off x="1479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2010-12-11</a:t>
              </a:r>
            </a:p>
          </p:txBody>
        </p:sp>
        <p:sp>
          <p:nvSpPr>
            <p:cNvPr id="258140" name="Rectangle 92"/>
            <p:cNvSpPr>
              <a:spLocks noChangeArrowheads="1"/>
            </p:cNvSpPr>
            <p:nvPr/>
          </p:nvSpPr>
          <p:spPr bwMode="auto">
            <a:xfrm>
              <a:off x="1840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2010-12-15</a:t>
              </a:r>
            </a:p>
          </p:txBody>
        </p:sp>
        <p:sp>
          <p:nvSpPr>
            <p:cNvPr id="258141" name="Rectangle 93"/>
            <p:cNvSpPr>
              <a:spLocks noChangeArrowheads="1"/>
            </p:cNvSpPr>
            <p:nvPr/>
          </p:nvSpPr>
          <p:spPr bwMode="auto">
            <a:xfrm>
              <a:off x="1480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6</a:t>
              </a:r>
            </a:p>
          </p:txBody>
        </p:sp>
        <p:sp>
          <p:nvSpPr>
            <p:cNvPr id="258142" name="Rectangle 94"/>
            <p:cNvSpPr>
              <a:spLocks noChangeArrowheads="1"/>
            </p:cNvSpPr>
            <p:nvPr/>
          </p:nvSpPr>
          <p:spPr bwMode="auto">
            <a:xfrm>
              <a:off x="1841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4 dagar</a:t>
              </a:r>
            </a:p>
          </p:txBody>
        </p:sp>
      </p:grpSp>
      <p:grpSp>
        <p:nvGrpSpPr>
          <p:cNvPr id="258143" name="Group 95"/>
          <p:cNvGrpSpPr>
            <a:grpSpLocks/>
          </p:cNvGrpSpPr>
          <p:nvPr/>
        </p:nvGrpSpPr>
        <p:grpSpPr bwMode="auto">
          <a:xfrm>
            <a:off x="3551238" y="5056188"/>
            <a:ext cx="1160462" cy="720725"/>
            <a:chOff x="1479" y="1755"/>
            <a:chExt cx="731" cy="454"/>
          </a:xfrm>
        </p:grpSpPr>
        <p:sp>
          <p:nvSpPr>
            <p:cNvPr id="258144" name="AutoShape 96"/>
            <p:cNvSpPr>
              <a:spLocks noChangeArrowheads="1"/>
            </p:cNvSpPr>
            <p:nvPr/>
          </p:nvSpPr>
          <p:spPr bwMode="auto">
            <a:xfrm>
              <a:off x="1480" y="1755"/>
              <a:ext cx="729" cy="454"/>
            </a:xfrm>
            <a:prstGeom prst="roundRect">
              <a:avLst>
                <a:gd name="adj" fmla="val 16667"/>
              </a:avLst>
            </a:prstGeom>
            <a:solidFill>
              <a:srgbClr val="BFDFC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/>
            <a:lstStyle/>
            <a:p>
              <a:pPr>
                <a:spcBef>
                  <a:spcPct val="0"/>
                </a:spcBef>
              </a:pPr>
              <a:r>
                <a:rPr lang="sv-SE" altLang="sv-SE" sz="1200"/>
                <a:t>Aktivitet 7</a:t>
              </a:r>
            </a:p>
          </p:txBody>
        </p:sp>
        <p:sp>
          <p:nvSpPr>
            <p:cNvPr id="258145" name="Rectangle 97"/>
            <p:cNvSpPr>
              <a:spLocks noChangeArrowheads="1"/>
            </p:cNvSpPr>
            <p:nvPr/>
          </p:nvSpPr>
          <p:spPr bwMode="auto">
            <a:xfrm>
              <a:off x="1479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2010-12-11</a:t>
              </a:r>
            </a:p>
          </p:txBody>
        </p:sp>
        <p:sp>
          <p:nvSpPr>
            <p:cNvPr id="258146" name="Rectangle 98"/>
            <p:cNvSpPr>
              <a:spLocks noChangeArrowheads="1"/>
            </p:cNvSpPr>
            <p:nvPr/>
          </p:nvSpPr>
          <p:spPr bwMode="auto">
            <a:xfrm>
              <a:off x="1840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2010-12-19</a:t>
              </a:r>
            </a:p>
          </p:txBody>
        </p:sp>
        <p:sp>
          <p:nvSpPr>
            <p:cNvPr id="258147" name="Rectangle 99"/>
            <p:cNvSpPr>
              <a:spLocks noChangeArrowheads="1"/>
            </p:cNvSpPr>
            <p:nvPr/>
          </p:nvSpPr>
          <p:spPr bwMode="auto">
            <a:xfrm>
              <a:off x="1480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7</a:t>
              </a:r>
            </a:p>
          </p:txBody>
        </p:sp>
        <p:sp>
          <p:nvSpPr>
            <p:cNvPr id="258148" name="Rectangle 100"/>
            <p:cNvSpPr>
              <a:spLocks noChangeArrowheads="1"/>
            </p:cNvSpPr>
            <p:nvPr/>
          </p:nvSpPr>
          <p:spPr bwMode="auto">
            <a:xfrm>
              <a:off x="1841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8 dagar</a:t>
              </a:r>
            </a:p>
          </p:txBody>
        </p:sp>
      </p:grpSp>
      <p:grpSp>
        <p:nvGrpSpPr>
          <p:cNvPr id="258149" name="Group 101"/>
          <p:cNvGrpSpPr>
            <a:grpSpLocks/>
          </p:cNvGrpSpPr>
          <p:nvPr/>
        </p:nvGrpSpPr>
        <p:grpSpPr bwMode="auto">
          <a:xfrm>
            <a:off x="5681663" y="3333750"/>
            <a:ext cx="1160462" cy="720725"/>
            <a:chOff x="1479" y="1755"/>
            <a:chExt cx="731" cy="454"/>
          </a:xfrm>
        </p:grpSpPr>
        <p:sp>
          <p:nvSpPr>
            <p:cNvPr id="258150" name="AutoShape 102"/>
            <p:cNvSpPr>
              <a:spLocks noChangeArrowheads="1"/>
            </p:cNvSpPr>
            <p:nvPr/>
          </p:nvSpPr>
          <p:spPr bwMode="auto">
            <a:xfrm>
              <a:off x="1480" y="1755"/>
              <a:ext cx="729" cy="454"/>
            </a:xfrm>
            <a:prstGeom prst="roundRect">
              <a:avLst>
                <a:gd name="adj" fmla="val 16667"/>
              </a:avLst>
            </a:prstGeom>
            <a:solidFill>
              <a:srgbClr val="BFDFC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/>
            <a:lstStyle/>
            <a:p>
              <a:pPr>
                <a:spcBef>
                  <a:spcPct val="0"/>
                </a:spcBef>
              </a:pPr>
              <a:r>
                <a:rPr lang="sv-SE" altLang="sv-SE" sz="1200"/>
                <a:t>Aktivitet 9</a:t>
              </a:r>
            </a:p>
          </p:txBody>
        </p:sp>
        <p:sp>
          <p:nvSpPr>
            <p:cNvPr id="258151" name="Rectangle 103"/>
            <p:cNvSpPr>
              <a:spLocks noChangeArrowheads="1"/>
            </p:cNvSpPr>
            <p:nvPr/>
          </p:nvSpPr>
          <p:spPr bwMode="auto">
            <a:xfrm>
              <a:off x="1479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2011-01-05</a:t>
              </a:r>
            </a:p>
          </p:txBody>
        </p:sp>
        <p:sp>
          <p:nvSpPr>
            <p:cNvPr id="258152" name="Rectangle 104"/>
            <p:cNvSpPr>
              <a:spLocks noChangeArrowheads="1"/>
            </p:cNvSpPr>
            <p:nvPr/>
          </p:nvSpPr>
          <p:spPr bwMode="auto">
            <a:xfrm>
              <a:off x="1840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2011-01-17</a:t>
              </a:r>
            </a:p>
          </p:txBody>
        </p:sp>
        <p:sp>
          <p:nvSpPr>
            <p:cNvPr id="258153" name="Rectangle 105"/>
            <p:cNvSpPr>
              <a:spLocks noChangeArrowheads="1"/>
            </p:cNvSpPr>
            <p:nvPr/>
          </p:nvSpPr>
          <p:spPr bwMode="auto">
            <a:xfrm>
              <a:off x="1480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9</a:t>
              </a:r>
            </a:p>
          </p:txBody>
        </p:sp>
        <p:sp>
          <p:nvSpPr>
            <p:cNvPr id="258154" name="Rectangle 106"/>
            <p:cNvSpPr>
              <a:spLocks noChangeArrowheads="1"/>
            </p:cNvSpPr>
            <p:nvPr/>
          </p:nvSpPr>
          <p:spPr bwMode="auto">
            <a:xfrm>
              <a:off x="1841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12 dagar</a:t>
              </a:r>
            </a:p>
          </p:txBody>
        </p:sp>
      </p:grpSp>
      <p:grpSp>
        <p:nvGrpSpPr>
          <p:cNvPr id="258155" name="Group 107"/>
          <p:cNvGrpSpPr>
            <a:grpSpLocks/>
          </p:cNvGrpSpPr>
          <p:nvPr/>
        </p:nvGrpSpPr>
        <p:grpSpPr bwMode="auto">
          <a:xfrm>
            <a:off x="4995863" y="5056188"/>
            <a:ext cx="1160462" cy="720725"/>
            <a:chOff x="1479" y="1755"/>
            <a:chExt cx="731" cy="454"/>
          </a:xfrm>
        </p:grpSpPr>
        <p:sp>
          <p:nvSpPr>
            <p:cNvPr id="258156" name="AutoShape 108"/>
            <p:cNvSpPr>
              <a:spLocks noChangeArrowheads="1"/>
            </p:cNvSpPr>
            <p:nvPr/>
          </p:nvSpPr>
          <p:spPr bwMode="auto">
            <a:xfrm>
              <a:off x="1480" y="1755"/>
              <a:ext cx="729" cy="454"/>
            </a:xfrm>
            <a:prstGeom prst="roundRect">
              <a:avLst>
                <a:gd name="adj" fmla="val 16667"/>
              </a:avLst>
            </a:prstGeom>
            <a:solidFill>
              <a:srgbClr val="BFDFC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/>
            <a:lstStyle/>
            <a:p>
              <a:pPr>
                <a:spcBef>
                  <a:spcPct val="0"/>
                </a:spcBef>
              </a:pPr>
              <a:r>
                <a:rPr lang="sv-SE" altLang="sv-SE" sz="1200"/>
                <a:t>Aktivitet 10</a:t>
              </a:r>
            </a:p>
          </p:txBody>
        </p:sp>
        <p:sp>
          <p:nvSpPr>
            <p:cNvPr id="258157" name="Rectangle 109"/>
            <p:cNvSpPr>
              <a:spLocks noChangeArrowheads="1"/>
            </p:cNvSpPr>
            <p:nvPr/>
          </p:nvSpPr>
          <p:spPr bwMode="auto">
            <a:xfrm>
              <a:off x="1479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2010-12-19</a:t>
              </a:r>
            </a:p>
          </p:txBody>
        </p:sp>
        <p:sp>
          <p:nvSpPr>
            <p:cNvPr id="258158" name="Rectangle 110"/>
            <p:cNvSpPr>
              <a:spLocks noChangeArrowheads="1"/>
            </p:cNvSpPr>
            <p:nvPr/>
          </p:nvSpPr>
          <p:spPr bwMode="auto">
            <a:xfrm>
              <a:off x="1840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2011-01-06</a:t>
              </a:r>
            </a:p>
          </p:txBody>
        </p:sp>
        <p:sp>
          <p:nvSpPr>
            <p:cNvPr id="258159" name="Rectangle 111"/>
            <p:cNvSpPr>
              <a:spLocks noChangeArrowheads="1"/>
            </p:cNvSpPr>
            <p:nvPr/>
          </p:nvSpPr>
          <p:spPr bwMode="auto">
            <a:xfrm>
              <a:off x="1480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10</a:t>
              </a:r>
            </a:p>
          </p:txBody>
        </p:sp>
        <p:sp>
          <p:nvSpPr>
            <p:cNvPr id="258160" name="Rectangle 112"/>
            <p:cNvSpPr>
              <a:spLocks noChangeArrowheads="1"/>
            </p:cNvSpPr>
            <p:nvPr/>
          </p:nvSpPr>
          <p:spPr bwMode="auto">
            <a:xfrm>
              <a:off x="1841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17 dagar</a:t>
              </a:r>
            </a:p>
          </p:txBody>
        </p:sp>
      </p:grpSp>
      <p:grpSp>
        <p:nvGrpSpPr>
          <p:cNvPr id="258161" name="Group 113"/>
          <p:cNvGrpSpPr>
            <a:grpSpLocks/>
          </p:cNvGrpSpPr>
          <p:nvPr/>
        </p:nvGrpSpPr>
        <p:grpSpPr bwMode="auto">
          <a:xfrm>
            <a:off x="5668963" y="1503363"/>
            <a:ext cx="1160462" cy="720725"/>
            <a:chOff x="1479" y="1755"/>
            <a:chExt cx="731" cy="454"/>
          </a:xfrm>
        </p:grpSpPr>
        <p:sp>
          <p:nvSpPr>
            <p:cNvPr id="258162" name="AutoShape 114"/>
            <p:cNvSpPr>
              <a:spLocks noChangeArrowheads="1"/>
            </p:cNvSpPr>
            <p:nvPr/>
          </p:nvSpPr>
          <p:spPr bwMode="auto">
            <a:xfrm>
              <a:off x="1480" y="1755"/>
              <a:ext cx="729" cy="454"/>
            </a:xfrm>
            <a:prstGeom prst="roundRect">
              <a:avLst>
                <a:gd name="adj" fmla="val 16667"/>
              </a:avLst>
            </a:prstGeom>
            <a:solidFill>
              <a:srgbClr val="BFDFC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/>
            <a:lstStyle/>
            <a:p>
              <a:pPr>
                <a:spcBef>
                  <a:spcPct val="0"/>
                </a:spcBef>
              </a:pPr>
              <a:r>
                <a:rPr lang="sv-SE" altLang="sv-SE" sz="1200"/>
                <a:t>Aktivitet 8</a:t>
              </a:r>
            </a:p>
          </p:txBody>
        </p:sp>
        <p:sp>
          <p:nvSpPr>
            <p:cNvPr id="258163" name="Rectangle 115"/>
            <p:cNvSpPr>
              <a:spLocks noChangeArrowheads="1"/>
            </p:cNvSpPr>
            <p:nvPr/>
          </p:nvSpPr>
          <p:spPr bwMode="auto">
            <a:xfrm>
              <a:off x="1479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2011-01-05</a:t>
              </a:r>
            </a:p>
          </p:txBody>
        </p:sp>
        <p:sp>
          <p:nvSpPr>
            <p:cNvPr id="258164" name="Rectangle 116"/>
            <p:cNvSpPr>
              <a:spLocks noChangeArrowheads="1"/>
            </p:cNvSpPr>
            <p:nvPr/>
          </p:nvSpPr>
          <p:spPr bwMode="auto">
            <a:xfrm>
              <a:off x="1840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2011-01-13</a:t>
              </a:r>
            </a:p>
          </p:txBody>
        </p:sp>
        <p:sp>
          <p:nvSpPr>
            <p:cNvPr id="258165" name="Rectangle 117"/>
            <p:cNvSpPr>
              <a:spLocks noChangeArrowheads="1"/>
            </p:cNvSpPr>
            <p:nvPr/>
          </p:nvSpPr>
          <p:spPr bwMode="auto">
            <a:xfrm>
              <a:off x="1480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8</a:t>
              </a:r>
            </a:p>
          </p:txBody>
        </p:sp>
        <p:sp>
          <p:nvSpPr>
            <p:cNvPr id="258166" name="Rectangle 118"/>
            <p:cNvSpPr>
              <a:spLocks noChangeArrowheads="1"/>
            </p:cNvSpPr>
            <p:nvPr/>
          </p:nvSpPr>
          <p:spPr bwMode="auto">
            <a:xfrm>
              <a:off x="1841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 dagar</a:t>
              </a:r>
            </a:p>
          </p:txBody>
        </p:sp>
      </p:grpSp>
      <p:grpSp>
        <p:nvGrpSpPr>
          <p:cNvPr id="258167" name="Group 119"/>
          <p:cNvGrpSpPr>
            <a:grpSpLocks/>
          </p:cNvGrpSpPr>
          <p:nvPr/>
        </p:nvGrpSpPr>
        <p:grpSpPr bwMode="auto">
          <a:xfrm>
            <a:off x="6767513" y="4435475"/>
            <a:ext cx="1160462" cy="720725"/>
            <a:chOff x="1479" y="1755"/>
            <a:chExt cx="731" cy="454"/>
          </a:xfrm>
        </p:grpSpPr>
        <p:sp>
          <p:nvSpPr>
            <p:cNvPr id="258168" name="AutoShape 120"/>
            <p:cNvSpPr>
              <a:spLocks noChangeArrowheads="1"/>
            </p:cNvSpPr>
            <p:nvPr/>
          </p:nvSpPr>
          <p:spPr bwMode="auto">
            <a:xfrm>
              <a:off x="1480" y="1755"/>
              <a:ext cx="729" cy="454"/>
            </a:xfrm>
            <a:prstGeom prst="roundRect">
              <a:avLst>
                <a:gd name="adj" fmla="val 16667"/>
              </a:avLst>
            </a:prstGeom>
            <a:solidFill>
              <a:srgbClr val="BFDFC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/>
            <a:lstStyle/>
            <a:p>
              <a:pPr>
                <a:spcBef>
                  <a:spcPct val="0"/>
                </a:spcBef>
              </a:pPr>
              <a:r>
                <a:rPr lang="sv-SE" altLang="sv-SE" sz="1200"/>
                <a:t>Aktivitet 12</a:t>
              </a:r>
            </a:p>
          </p:txBody>
        </p:sp>
        <p:sp>
          <p:nvSpPr>
            <p:cNvPr id="258169" name="Rectangle 121"/>
            <p:cNvSpPr>
              <a:spLocks noChangeArrowheads="1"/>
            </p:cNvSpPr>
            <p:nvPr/>
          </p:nvSpPr>
          <p:spPr bwMode="auto">
            <a:xfrm>
              <a:off x="1479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2011-01-06</a:t>
              </a:r>
            </a:p>
          </p:txBody>
        </p:sp>
        <p:sp>
          <p:nvSpPr>
            <p:cNvPr id="258170" name="Rectangle 122"/>
            <p:cNvSpPr>
              <a:spLocks noChangeArrowheads="1"/>
            </p:cNvSpPr>
            <p:nvPr/>
          </p:nvSpPr>
          <p:spPr bwMode="auto">
            <a:xfrm>
              <a:off x="1840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2011-01-24</a:t>
              </a:r>
            </a:p>
          </p:txBody>
        </p:sp>
        <p:sp>
          <p:nvSpPr>
            <p:cNvPr id="258171" name="Rectangle 123"/>
            <p:cNvSpPr>
              <a:spLocks noChangeArrowheads="1"/>
            </p:cNvSpPr>
            <p:nvPr/>
          </p:nvSpPr>
          <p:spPr bwMode="auto">
            <a:xfrm>
              <a:off x="1480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12</a:t>
              </a:r>
            </a:p>
          </p:txBody>
        </p:sp>
        <p:sp>
          <p:nvSpPr>
            <p:cNvPr id="258172" name="Rectangle 124"/>
            <p:cNvSpPr>
              <a:spLocks noChangeArrowheads="1"/>
            </p:cNvSpPr>
            <p:nvPr/>
          </p:nvSpPr>
          <p:spPr bwMode="auto">
            <a:xfrm>
              <a:off x="1841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18 dagar</a:t>
              </a:r>
            </a:p>
          </p:txBody>
        </p:sp>
      </p:grpSp>
      <p:grpSp>
        <p:nvGrpSpPr>
          <p:cNvPr id="258173" name="Group 125"/>
          <p:cNvGrpSpPr>
            <a:grpSpLocks/>
          </p:cNvGrpSpPr>
          <p:nvPr/>
        </p:nvGrpSpPr>
        <p:grpSpPr bwMode="auto">
          <a:xfrm>
            <a:off x="7135813" y="3168650"/>
            <a:ext cx="1160462" cy="720725"/>
            <a:chOff x="1479" y="1755"/>
            <a:chExt cx="731" cy="454"/>
          </a:xfrm>
        </p:grpSpPr>
        <p:sp>
          <p:nvSpPr>
            <p:cNvPr id="258174" name="AutoShape 126"/>
            <p:cNvSpPr>
              <a:spLocks noChangeArrowheads="1"/>
            </p:cNvSpPr>
            <p:nvPr/>
          </p:nvSpPr>
          <p:spPr bwMode="auto">
            <a:xfrm>
              <a:off x="1480" y="1755"/>
              <a:ext cx="729" cy="454"/>
            </a:xfrm>
            <a:prstGeom prst="roundRect">
              <a:avLst>
                <a:gd name="adj" fmla="val 16667"/>
              </a:avLst>
            </a:prstGeom>
            <a:solidFill>
              <a:srgbClr val="BFDFC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/>
            <a:lstStyle/>
            <a:p>
              <a:pPr>
                <a:spcBef>
                  <a:spcPct val="0"/>
                </a:spcBef>
              </a:pPr>
              <a:r>
                <a:rPr lang="sv-SE" altLang="sv-SE" sz="1200"/>
                <a:t>Aktivitet 11</a:t>
              </a:r>
            </a:p>
          </p:txBody>
        </p:sp>
        <p:sp>
          <p:nvSpPr>
            <p:cNvPr id="258175" name="Rectangle 127"/>
            <p:cNvSpPr>
              <a:spLocks noChangeArrowheads="1"/>
            </p:cNvSpPr>
            <p:nvPr/>
          </p:nvSpPr>
          <p:spPr bwMode="auto">
            <a:xfrm>
              <a:off x="1479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2011-01-17</a:t>
              </a:r>
            </a:p>
          </p:txBody>
        </p:sp>
        <p:sp>
          <p:nvSpPr>
            <p:cNvPr id="258176" name="Rectangle 128"/>
            <p:cNvSpPr>
              <a:spLocks noChangeArrowheads="1"/>
            </p:cNvSpPr>
            <p:nvPr/>
          </p:nvSpPr>
          <p:spPr bwMode="auto">
            <a:xfrm>
              <a:off x="1840" y="2050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2011-02-07</a:t>
              </a:r>
            </a:p>
          </p:txBody>
        </p:sp>
        <p:sp>
          <p:nvSpPr>
            <p:cNvPr id="258177" name="Rectangle 129"/>
            <p:cNvSpPr>
              <a:spLocks noChangeArrowheads="1"/>
            </p:cNvSpPr>
            <p:nvPr/>
          </p:nvSpPr>
          <p:spPr bwMode="auto">
            <a:xfrm>
              <a:off x="1480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11</a:t>
              </a:r>
            </a:p>
          </p:txBody>
        </p:sp>
        <p:sp>
          <p:nvSpPr>
            <p:cNvPr id="258178" name="Rectangle 130"/>
            <p:cNvSpPr>
              <a:spLocks noChangeArrowheads="1"/>
            </p:cNvSpPr>
            <p:nvPr/>
          </p:nvSpPr>
          <p:spPr bwMode="auto">
            <a:xfrm>
              <a:off x="1841" y="1892"/>
              <a:ext cx="369" cy="159"/>
            </a:xfrm>
            <a:prstGeom prst="rect">
              <a:avLst/>
            </a:prstGeom>
            <a:solidFill>
              <a:srgbClr val="BFDFC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sv-SE" altLang="sv-SE" sz="800"/>
                <a:t>21 dagar</a:t>
              </a:r>
            </a:p>
          </p:txBody>
        </p:sp>
      </p:grpSp>
      <p:cxnSp>
        <p:nvCxnSpPr>
          <p:cNvPr id="258179" name="AutoShape 131"/>
          <p:cNvCxnSpPr>
            <a:cxnSpLocks noChangeShapeType="1"/>
            <a:stCxn id="258107" idx="3"/>
            <a:endCxn id="258103" idx="1"/>
          </p:cNvCxnSpPr>
          <p:nvPr/>
        </p:nvCxnSpPr>
        <p:spPr bwMode="auto">
          <a:xfrm flipV="1">
            <a:off x="1306513" y="2225675"/>
            <a:ext cx="781050" cy="1168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58180" name="AutoShape 132"/>
          <p:cNvCxnSpPr>
            <a:cxnSpLocks noChangeShapeType="1"/>
            <a:stCxn id="258107" idx="3"/>
            <a:endCxn id="258123" idx="1"/>
          </p:cNvCxnSpPr>
          <p:nvPr/>
        </p:nvCxnSpPr>
        <p:spPr bwMode="auto">
          <a:xfrm flipV="1">
            <a:off x="1306513" y="3354388"/>
            <a:ext cx="758825" cy="39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58181" name="AutoShape 133"/>
          <p:cNvCxnSpPr>
            <a:cxnSpLocks noChangeShapeType="1"/>
            <a:stCxn id="258107" idx="3"/>
            <a:endCxn id="258117" idx="1"/>
          </p:cNvCxnSpPr>
          <p:nvPr/>
        </p:nvCxnSpPr>
        <p:spPr bwMode="auto">
          <a:xfrm>
            <a:off x="1306513" y="3394075"/>
            <a:ext cx="781050" cy="996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58182" name="AutoShape 134"/>
          <p:cNvCxnSpPr>
            <a:cxnSpLocks noChangeShapeType="1"/>
            <a:stCxn id="258107" idx="3"/>
            <a:endCxn id="258129" idx="1"/>
          </p:cNvCxnSpPr>
          <p:nvPr/>
        </p:nvCxnSpPr>
        <p:spPr bwMode="auto">
          <a:xfrm>
            <a:off x="1306513" y="3394075"/>
            <a:ext cx="758825" cy="2006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58183" name="AutoShape 135"/>
          <p:cNvCxnSpPr>
            <a:cxnSpLocks noChangeShapeType="1"/>
            <a:stCxn id="258104" idx="3"/>
            <a:endCxn id="258135" idx="1"/>
          </p:cNvCxnSpPr>
          <p:nvPr/>
        </p:nvCxnSpPr>
        <p:spPr bwMode="auto">
          <a:xfrm>
            <a:off x="3246438" y="2225675"/>
            <a:ext cx="950912" cy="728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58185" name="AutoShape 137"/>
          <p:cNvCxnSpPr>
            <a:cxnSpLocks noChangeShapeType="1"/>
            <a:stCxn id="258118" idx="3"/>
            <a:endCxn id="258141" idx="1"/>
          </p:cNvCxnSpPr>
          <p:nvPr/>
        </p:nvCxnSpPr>
        <p:spPr bwMode="auto">
          <a:xfrm>
            <a:off x="3246438" y="4391025"/>
            <a:ext cx="295275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58186" name="AutoShape 138"/>
          <p:cNvCxnSpPr>
            <a:cxnSpLocks noChangeShapeType="1"/>
            <a:stCxn id="258130" idx="3"/>
            <a:endCxn id="258147" idx="1"/>
          </p:cNvCxnSpPr>
          <p:nvPr/>
        </p:nvCxnSpPr>
        <p:spPr bwMode="auto">
          <a:xfrm>
            <a:off x="3224213" y="5400675"/>
            <a:ext cx="3286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58188" name="AutoShape 140"/>
          <p:cNvCxnSpPr>
            <a:cxnSpLocks noChangeShapeType="1"/>
            <a:stCxn id="258136" idx="3"/>
            <a:endCxn id="258153" idx="1"/>
          </p:cNvCxnSpPr>
          <p:nvPr/>
        </p:nvCxnSpPr>
        <p:spPr bwMode="auto">
          <a:xfrm>
            <a:off x="5356225" y="2954338"/>
            <a:ext cx="327025" cy="723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58189" name="AutoShape 141"/>
          <p:cNvCxnSpPr>
            <a:cxnSpLocks noChangeShapeType="1"/>
            <a:stCxn id="258148" idx="3"/>
            <a:endCxn id="258159" idx="1"/>
          </p:cNvCxnSpPr>
          <p:nvPr/>
        </p:nvCxnSpPr>
        <p:spPr bwMode="auto">
          <a:xfrm>
            <a:off x="4711700" y="5400675"/>
            <a:ext cx="2857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58190" name="AutoShape 142"/>
          <p:cNvCxnSpPr>
            <a:cxnSpLocks noChangeShapeType="1"/>
            <a:stCxn id="258136" idx="3"/>
            <a:endCxn id="258165" idx="1"/>
          </p:cNvCxnSpPr>
          <p:nvPr/>
        </p:nvCxnSpPr>
        <p:spPr bwMode="auto">
          <a:xfrm flipV="1">
            <a:off x="5356225" y="1847850"/>
            <a:ext cx="314325" cy="1106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58191" name="AutoShape 143"/>
          <p:cNvCxnSpPr>
            <a:cxnSpLocks noChangeShapeType="1"/>
            <a:stCxn id="258166" idx="3"/>
            <a:endCxn id="258112" idx="1"/>
          </p:cNvCxnSpPr>
          <p:nvPr/>
        </p:nvCxnSpPr>
        <p:spPr bwMode="auto">
          <a:xfrm>
            <a:off x="6829425" y="1847850"/>
            <a:ext cx="1787525" cy="1589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58192" name="AutoShape 144"/>
          <p:cNvCxnSpPr>
            <a:cxnSpLocks noChangeShapeType="1"/>
            <a:stCxn id="258154" idx="3"/>
            <a:endCxn id="258177" idx="1"/>
          </p:cNvCxnSpPr>
          <p:nvPr/>
        </p:nvCxnSpPr>
        <p:spPr bwMode="auto">
          <a:xfrm flipV="1">
            <a:off x="6842125" y="3513138"/>
            <a:ext cx="295275" cy="165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58193" name="AutoShape 145"/>
          <p:cNvCxnSpPr>
            <a:cxnSpLocks noChangeShapeType="1"/>
            <a:stCxn id="258160" idx="3"/>
            <a:endCxn id="258171" idx="1"/>
          </p:cNvCxnSpPr>
          <p:nvPr/>
        </p:nvCxnSpPr>
        <p:spPr bwMode="auto">
          <a:xfrm flipV="1">
            <a:off x="6156325" y="4779963"/>
            <a:ext cx="612775" cy="620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58194" name="AutoShape 146"/>
          <p:cNvCxnSpPr>
            <a:cxnSpLocks noChangeShapeType="1"/>
            <a:stCxn id="258178" idx="3"/>
            <a:endCxn id="258112" idx="1"/>
          </p:cNvCxnSpPr>
          <p:nvPr/>
        </p:nvCxnSpPr>
        <p:spPr bwMode="auto">
          <a:xfrm flipV="1">
            <a:off x="8296275" y="3436938"/>
            <a:ext cx="320675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58195" name="AutoShape 147"/>
          <p:cNvCxnSpPr>
            <a:cxnSpLocks noChangeShapeType="1"/>
            <a:stCxn id="258172" idx="3"/>
            <a:endCxn id="258112" idx="1"/>
          </p:cNvCxnSpPr>
          <p:nvPr/>
        </p:nvCxnSpPr>
        <p:spPr bwMode="auto">
          <a:xfrm flipV="1">
            <a:off x="7927975" y="3436938"/>
            <a:ext cx="688975" cy="1343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58196" name="AutoShape 148"/>
          <p:cNvCxnSpPr>
            <a:cxnSpLocks noChangeShapeType="1"/>
            <a:stCxn id="258142" idx="3"/>
            <a:endCxn id="258151" idx="1"/>
          </p:cNvCxnSpPr>
          <p:nvPr/>
        </p:nvCxnSpPr>
        <p:spPr bwMode="auto">
          <a:xfrm flipV="1">
            <a:off x="4700588" y="3929063"/>
            <a:ext cx="981075" cy="481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58197" name="AutoShape 149"/>
          <p:cNvCxnSpPr>
            <a:cxnSpLocks noChangeShapeType="1"/>
            <a:stCxn id="258124" idx="3"/>
            <a:endCxn id="258133" idx="1"/>
          </p:cNvCxnSpPr>
          <p:nvPr/>
        </p:nvCxnSpPr>
        <p:spPr bwMode="auto">
          <a:xfrm flipV="1">
            <a:off x="3224213" y="3205163"/>
            <a:ext cx="971550" cy="149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08 Inköpsmodeller XFb">
  <a:themeElements>
    <a:clrScheme name="EFFSO ppt default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</Words>
  <Application>Microsoft Office PowerPoint</Application>
  <PresentationFormat>A4 (210 x 297 mm)</PresentationFormat>
  <Paragraphs>63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Wingdings</vt:lpstr>
      <vt:lpstr>Times New Roman</vt:lpstr>
      <vt:lpstr>1108 Inköpsmodeller XFb</vt:lpstr>
      <vt:lpstr>EFFSO ppt bkg 070930</vt:lpstr>
      <vt:lpstr>PERT-diagram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PERT-diagram</dc:title>
  <dc:creator/>
  <cp:lastModifiedBy/>
  <cp:revision>49</cp:revision>
  <dcterms:created xsi:type="dcterms:W3CDTF">2009-08-28T15:39:23Z</dcterms:created>
  <dcterms:modified xsi:type="dcterms:W3CDTF">2021-05-25T20:46:58Z</dcterms:modified>
</cp:coreProperties>
</file>