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3651" r:id="rId2"/>
  </p:sldMasterIdLst>
  <p:notesMasterIdLst>
    <p:notesMasterId r:id="rId4"/>
  </p:notesMasterIdLst>
  <p:sldIdLst>
    <p:sldId id="348" r:id="rId3"/>
  </p:sldIdLst>
  <p:sldSz cx="9906000" cy="6858000" type="A4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5B"/>
    <a:srgbClr val="FFFF66"/>
    <a:srgbClr val="2E7642"/>
    <a:srgbClr val="2E7C42"/>
    <a:srgbClr val="F95F4F"/>
    <a:srgbClr val="00E87A"/>
    <a:srgbClr val="00E075"/>
    <a:srgbClr val="7F7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 autoAdjust="0"/>
    <p:restoredTop sz="94575" autoAdjust="0"/>
  </p:normalViewPr>
  <p:slideViewPr>
    <p:cSldViewPr snapToGrid="0">
      <p:cViewPr varScale="1">
        <p:scale>
          <a:sx n="77" d="100"/>
          <a:sy n="77" d="100"/>
        </p:scale>
        <p:origin x="1020" y="6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/>
            </a:lvl1pPr>
          </a:lstStyle>
          <a:p>
            <a:fld id="{ABB4856C-AA24-4DDB-8A29-8E194B6287CE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3776114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EFFSO_Final_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p 9"/>
          <p:cNvGrpSpPr>
            <a:grpSpLocks/>
          </p:cNvGrpSpPr>
          <p:nvPr/>
        </p:nvGrpSpPr>
        <p:grpSpPr bwMode="auto">
          <a:xfrm>
            <a:off x="3243263" y="6348413"/>
            <a:ext cx="3424237" cy="152400"/>
            <a:chOff x="4238620" y="6286520"/>
            <a:chExt cx="3424255" cy="152400"/>
          </a:xfrm>
        </p:grpSpPr>
        <p:pic>
          <p:nvPicPr>
            <p:cNvPr id="7" name="Picture 15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8620" y="6286520"/>
              <a:ext cx="952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6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504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7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8950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40615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D51AD-3CA7-418B-A035-FF7B26DFD9F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734760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5BC918-B7E3-417B-9A40-17A6E712106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566622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EFFSO_Final_CMYK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48715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FA09C6-543D-4ECA-BAF0-79DDE4E7F0A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750918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63B74D-0DD7-4237-B922-337F2D7598C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193343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9A1F7-CAE7-4624-B3EE-860D307F9F8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96834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531001-4126-466D-80BA-23DE9F59B68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220151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7CDF7-50B0-4726-8010-6ADBFFD239E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2333304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B6607-7031-4EB2-9BD8-9BE316C759A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5849448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69D91D-2675-4FBF-94C3-2CD1CE39FAD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166017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36E68-3516-4D53-84FE-59C4EE0D635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7384558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5E2FAE-BBF9-4B17-ACE3-6D2A6A08F81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7545244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B66A7-9E21-4DE7-8618-FCB9775276C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977655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0CB4C1-040D-4188-AE61-569FDBFA09B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071612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1825" y="990600"/>
            <a:ext cx="8588375" cy="838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997450" y="1905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997450" y="4191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1BC6F1-F58E-4EAE-8CEA-5996742FDA0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49448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CC43F-4AB1-45FE-AE77-B78FA626649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5818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37594-669F-4AF8-96B1-DE4E4D815AC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078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04C5D7-1A85-4092-AE6D-4F64B09CFE5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98883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20B0B8-BBEF-472A-9968-649EDB6683D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87870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A37B8B-596B-41FE-ABC7-6A6537546BC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48672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7D790D-DE86-453A-A7AB-0CEFC553538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833449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FD19-83D6-417D-AFFE-DE9B631202D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60119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defRPr/>
            </a:pPr>
            <a:endParaRPr lang="en-US" sz="1600">
              <a:latin typeface="Arial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307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109BCE32-6E4E-4C69-9703-1A9B29FD063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  <a:latin typeface="Arial" charset="0"/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latin typeface="Arial" charset="0"/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  <a:latin typeface="Arial" charset="0"/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79" name="Line 3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defRPr/>
            </a:pPr>
            <a:endParaRPr lang="en-US" sz="1600">
              <a:latin typeface="Arial" charset="0"/>
            </a:endParaRP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2293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195A8F99-3FDF-4B09-A1FC-FDB2004A5F4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2293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229386" name="Text Box 10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  <a:latin typeface="Arial" charset="0"/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latin typeface="Arial" charset="0"/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  <a:latin typeface="Arial" charset="0"/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31825" y="1062038"/>
            <a:ext cx="8588375" cy="501650"/>
          </a:xfrm>
        </p:spPr>
        <p:txBody>
          <a:bodyPr/>
          <a:lstStyle/>
          <a:p>
            <a:r>
              <a:rPr lang="sv-SE" altLang="sv-SE" smtClean="0"/>
              <a:t>Beslutsträd</a:t>
            </a:r>
          </a:p>
        </p:txBody>
      </p:sp>
      <p:sp>
        <p:nvSpPr>
          <p:cNvPr id="243772" name="AutoShape 60"/>
          <p:cNvSpPr>
            <a:spLocks noChangeArrowheads="1"/>
          </p:cNvSpPr>
          <p:nvPr/>
        </p:nvSpPr>
        <p:spPr bwMode="auto">
          <a:xfrm>
            <a:off x="955675" y="4319588"/>
            <a:ext cx="1617663" cy="506412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pPr algn="ctr"/>
            <a:r>
              <a:rPr lang="sv-SE" altLang="sv-SE"/>
              <a:t>Köpa eller tillverka</a:t>
            </a:r>
          </a:p>
        </p:txBody>
      </p:sp>
      <p:sp>
        <p:nvSpPr>
          <p:cNvPr id="243773" name="AutoShape 61"/>
          <p:cNvSpPr>
            <a:spLocks noChangeArrowheads="1"/>
          </p:cNvSpPr>
          <p:nvPr/>
        </p:nvSpPr>
        <p:spPr bwMode="auto">
          <a:xfrm>
            <a:off x="3008313" y="3424238"/>
            <a:ext cx="1617662" cy="5064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pPr algn="ctr"/>
            <a:r>
              <a:rPr lang="sv-SE" altLang="sv-SE"/>
              <a:t>Välja inköpsstrategi</a:t>
            </a:r>
          </a:p>
        </p:txBody>
      </p:sp>
      <p:sp>
        <p:nvSpPr>
          <p:cNvPr id="243774" name="AutoShape 62"/>
          <p:cNvSpPr>
            <a:spLocks noChangeArrowheads="1"/>
          </p:cNvSpPr>
          <p:nvPr/>
        </p:nvSpPr>
        <p:spPr bwMode="auto">
          <a:xfrm>
            <a:off x="3008313" y="5449888"/>
            <a:ext cx="1617662" cy="506412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pPr algn="ctr"/>
            <a:r>
              <a:rPr lang="sv-SE" altLang="sv-SE"/>
              <a:t>Intern tillverkning</a:t>
            </a:r>
          </a:p>
        </p:txBody>
      </p:sp>
      <p:sp>
        <p:nvSpPr>
          <p:cNvPr id="243775" name="AutoShape 63"/>
          <p:cNvSpPr>
            <a:spLocks noChangeArrowheads="1"/>
          </p:cNvSpPr>
          <p:nvPr/>
        </p:nvSpPr>
        <p:spPr bwMode="auto">
          <a:xfrm>
            <a:off x="5191125" y="2555875"/>
            <a:ext cx="1617663" cy="5064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pPr algn="ctr"/>
            <a:r>
              <a:rPr lang="sv-SE" altLang="sv-SE"/>
              <a:t>Ramavtal</a:t>
            </a:r>
          </a:p>
        </p:txBody>
      </p:sp>
      <p:sp>
        <p:nvSpPr>
          <p:cNvPr id="243776" name="AutoShape 64"/>
          <p:cNvSpPr>
            <a:spLocks noChangeArrowheads="1"/>
          </p:cNvSpPr>
          <p:nvPr/>
        </p:nvSpPr>
        <p:spPr bwMode="auto">
          <a:xfrm>
            <a:off x="5191125" y="3732213"/>
            <a:ext cx="1617663" cy="5064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pPr algn="ctr"/>
            <a:r>
              <a:rPr lang="sv-SE" altLang="sv-SE"/>
              <a:t>Spotköp</a:t>
            </a:r>
          </a:p>
        </p:txBody>
      </p:sp>
      <p:sp>
        <p:nvSpPr>
          <p:cNvPr id="243777" name="AutoShape 65"/>
          <p:cNvSpPr>
            <a:spLocks noChangeArrowheads="1"/>
          </p:cNvSpPr>
          <p:nvPr/>
        </p:nvSpPr>
        <p:spPr bwMode="auto">
          <a:xfrm>
            <a:off x="5192713" y="4984750"/>
            <a:ext cx="1617662" cy="5064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pPr algn="ctr"/>
            <a:r>
              <a:rPr lang="sv-SE" altLang="sv-SE"/>
              <a:t>Inköpspool</a:t>
            </a:r>
          </a:p>
        </p:txBody>
      </p:sp>
      <p:cxnSp>
        <p:nvCxnSpPr>
          <p:cNvPr id="243779" name="AutoShape 67"/>
          <p:cNvCxnSpPr>
            <a:cxnSpLocks noChangeShapeType="1"/>
            <a:stCxn id="243772" idx="3"/>
            <a:endCxn id="243773" idx="1"/>
          </p:cNvCxnSpPr>
          <p:nvPr/>
        </p:nvCxnSpPr>
        <p:spPr bwMode="auto">
          <a:xfrm flipV="1">
            <a:off x="2573338" y="3678238"/>
            <a:ext cx="434975" cy="8953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43780" name="AutoShape 68"/>
          <p:cNvCxnSpPr>
            <a:cxnSpLocks noChangeShapeType="1"/>
            <a:stCxn id="243772" idx="3"/>
            <a:endCxn id="243774" idx="1"/>
          </p:cNvCxnSpPr>
          <p:nvPr/>
        </p:nvCxnSpPr>
        <p:spPr bwMode="auto">
          <a:xfrm>
            <a:off x="2573338" y="4573588"/>
            <a:ext cx="434975" cy="11303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43781" name="AutoShape 69"/>
          <p:cNvCxnSpPr>
            <a:cxnSpLocks noChangeShapeType="1"/>
            <a:stCxn id="243773" idx="3"/>
            <a:endCxn id="243775" idx="1"/>
          </p:cNvCxnSpPr>
          <p:nvPr/>
        </p:nvCxnSpPr>
        <p:spPr bwMode="auto">
          <a:xfrm flipV="1">
            <a:off x="4625975" y="2809875"/>
            <a:ext cx="565150" cy="86836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43782" name="AutoShape 70"/>
          <p:cNvCxnSpPr>
            <a:cxnSpLocks noChangeShapeType="1"/>
            <a:stCxn id="243773" idx="3"/>
            <a:endCxn id="243776" idx="1"/>
          </p:cNvCxnSpPr>
          <p:nvPr/>
        </p:nvCxnSpPr>
        <p:spPr bwMode="auto">
          <a:xfrm>
            <a:off x="4625975" y="3678238"/>
            <a:ext cx="565150" cy="3079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43783" name="AutoShape 71"/>
          <p:cNvCxnSpPr>
            <a:cxnSpLocks noChangeShapeType="1"/>
            <a:stCxn id="243773" idx="3"/>
            <a:endCxn id="243777" idx="1"/>
          </p:cNvCxnSpPr>
          <p:nvPr/>
        </p:nvCxnSpPr>
        <p:spPr bwMode="auto">
          <a:xfrm>
            <a:off x="4625975" y="3678238"/>
            <a:ext cx="566738" cy="1560512"/>
          </a:xfrm>
          <a:prstGeom prst="bentConnector3">
            <a:avLst>
              <a:gd name="adj1" fmla="val 4986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243784" name="AutoShape 72"/>
          <p:cNvSpPr>
            <a:spLocks noChangeArrowheads="1"/>
          </p:cNvSpPr>
          <p:nvPr/>
        </p:nvSpPr>
        <p:spPr bwMode="auto">
          <a:xfrm>
            <a:off x="7124700" y="2195513"/>
            <a:ext cx="1617663" cy="5064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pPr algn="ctr"/>
            <a:r>
              <a:rPr lang="sv-SE" altLang="sv-SE"/>
              <a:t>Single sourcing</a:t>
            </a:r>
          </a:p>
        </p:txBody>
      </p:sp>
      <p:sp>
        <p:nvSpPr>
          <p:cNvPr id="243785" name="AutoShape 73"/>
          <p:cNvSpPr>
            <a:spLocks noChangeArrowheads="1"/>
          </p:cNvSpPr>
          <p:nvPr/>
        </p:nvSpPr>
        <p:spPr bwMode="auto">
          <a:xfrm>
            <a:off x="7124700" y="2989263"/>
            <a:ext cx="1617663" cy="5064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pPr algn="ctr"/>
            <a:r>
              <a:rPr lang="sv-SE" altLang="sv-SE"/>
              <a:t>Dual sourcing</a:t>
            </a:r>
          </a:p>
        </p:txBody>
      </p:sp>
      <p:cxnSp>
        <p:nvCxnSpPr>
          <p:cNvPr id="243786" name="AutoShape 74"/>
          <p:cNvCxnSpPr>
            <a:cxnSpLocks noChangeShapeType="1"/>
            <a:stCxn id="243775" idx="3"/>
            <a:endCxn id="243784" idx="1"/>
          </p:cNvCxnSpPr>
          <p:nvPr/>
        </p:nvCxnSpPr>
        <p:spPr bwMode="auto">
          <a:xfrm flipV="1">
            <a:off x="6808788" y="2449513"/>
            <a:ext cx="315912" cy="360362"/>
          </a:xfrm>
          <a:prstGeom prst="bentConnector3">
            <a:avLst>
              <a:gd name="adj1" fmla="val 4975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43787" name="AutoShape 75"/>
          <p:cNvCxnSpPr>
            <a:cxnSpLocks noChangeShapeType="1"/>
            <a:stCxn id="243775" idx="3"/>
            <a:endCxn id="243785" idx="1"/>
          </p:cNvCxnSpPr>
          <p:nvPr/>
        </p:nvCxnSpPr>
        <p:spPr bwMode="auto">
          <a:xfrm>
            <a:off x="6808788" y="2809875"/>
            <a:ext cx="315912" cy="433388"/>
          </a:xfrm>
          <a:prstGeom prst="bentConnector3">
            <a:avLst>
              <a:gd name="adj1" fmla="val 4975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08 Inköpsmodeller XFb">
  <a:themeElements>
    <a:clrScheme name="EFFSO ppt default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default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default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FFSO ppt bkg 070930">
  <a:themeElements>
    <a:clrScheme name="EFFSO ppt bkg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bkg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bkg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</Words>
  <Application>Microsoft Office PowerPoint</Application>
  <PresentationFormat>A4 (210 x 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Wingdings</vt:lpstr>
      <vt:lpstr>Times New Roman</vt:lpstr>
      <vt:lpstr>1108 Inköpsmodeller XFb</vt:lpstr>
      <vt:lpstr>EFFSO ppt bkg 070930</vt:lpstr>
      <vt:lpstr>Beslutsträd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Beslutsträd</dc:title>
  <dc:creator/>
  <cp:lastModifiedBy/>
  <cp:revision>45</cp:revision>
  <dcterms:created xsi:type="dcterms:W3CDTF">2009-08-28T15:39:23Z</dcterms:created>
  <dcterms:modified xsi:type="dcterms:W3CDTF">2021-05-25T21:02:09Z</dcterms:modified>
</cp:coreProperties>
</file>