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4"/>
  </p:notesMasterIdLst>
  <p:sldIdLst>
    <p:sldId id="344" r:id="rId3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7F7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 snapToGrid="0">
      <p:cViewPr varScale="1">
        <p:scale>
          <a:sx n="73" d="100"/>
          <a:sy n="73" d="100"/>
        </p:scale>
        <p:origin x="1128" y="5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FC5595A-A14E-4995-A3E3-BEE05095E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87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95325"/>
            <a:ext cx="4953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630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/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3517750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0545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BFB9A-5CE8-450D-A721-5C49C9AE8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7391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56606-00DB-49B9-B310-E6219585F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01279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622300" y="1905000"/>
            <a:ext cx="8597900" cy="4419600"/>
          </a:xfrm>
        </p:spPr>
        <p:txBody>
          <a:bodyPr/>
          <a:lstStyle/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>
          <a:xfrm>
            <a:off x="3368675" y="6581775"/>
            <a:ext cx="3136900" cy="1968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>
          <a:xfrm>
            <a:off x="6897688" y="6581775"/>
            <a:ext cx="2311400" cy="1968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A9789A-C930-4214-9085-40AD85ABF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2"/>
          </p:nvPr>
        </p:nvSpPr>
        <p:spPr>
          <a:xfrm>
            <a:off x="622300" y="6583363"/>
            <a:ext cx="2311400" cy="1984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73291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1207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66D7C-C88E-40B1-B3E8-8473CBB03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2317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F278A-DDD7-4BA1-8ECC-AA5C59DD9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76129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1E617-1ACD-4092-AAD2-DBE63616B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42820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4C367-2600-4552-A2F9-8ED5C55F4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46786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70067-254D-4EA4-B7A8-0C7DEA6BA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48549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C99B9-399D-496A-89C6-7FFCCC4C6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958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48B13-5EF0-4740-AE6A-85C9EEC3C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54479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0569F-24EA-43A4-85A0-9BD408E92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67619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1ED9-1304-48DA-803D-CAB22A491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44105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DC1A6-B323-4CEA-B94D-6C93F0415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95918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7F5CD-FC63-4D59-AF9E-6148111E5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36645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882BB-864B-4111-BB4C-CB47308B5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0445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6FA9C-8114-4476-8FBC-23C1C651C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8514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7CF3B-1336-4549-ADE9-13902ED2C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8425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BD3D4-5E35-45CF-A6C8-0EB937DED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0390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20E3-3448-4F95-9B64-46ED578FD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0995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60C10-BB72-46AF-AEC0-EE6D33981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8780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15BE9-01E1-4F67-9DDE-628CD00F9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9718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33099-60E7-4A4A-8FFF-0FD1353E1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3159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2F740A78-A2C7-49FD-8235-5AF574579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  <p:sldLayoutId id="2147483722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/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2780972F-A41E-4CBD-A3BD-61E023956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  <p:sldLayoutId id="214748371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4" name="Text Box 14"/>
          <p:cNvSpPr txBox="1">
            <a:spLocks noChangeArrowheads="1"/>
          </p:cNvSpPr>
          <p:nvPr/>
        </p:nvSpPr>
        <p:spPr bwMode="auto">
          <a:xfrm>
            <a:off x="2873433" y="5229225"/>
            <a:ext cx="3754339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sv-SE" altLang="sv-SE" sz="1400" b="1" smtClean="0"/>
              <a:t>Tendens att se skillnader och differentiera</a:t>
            </a:r>
            <a:endParaRPr lang="sv-SE" altLang="sv-SE" sz="1400" b="1"/>
          </a:p>
        </p:txBody>
      </p:sp>
      <p:sp>
        <p:nvSpPr>
          <p:cNvPr id="225295" name="Text Box 15"/>
          <p:cNvSpPr txBox="1">
            <a:spLocks noChangeArrowheads="1"/>
          </p:cNvSpPr>
          <p:nvPr/>
        </p:nvSpPr>
        <p:spPr bwMode="auto">
          <a:xfrm rot="16200000">
            <a:off x="776839" y="3301009"/>
            <a:ext cx="2104848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sv-SE" altLang="sv-SE" sz="1400" b="1" smtClean="0"/>
              <a:t>Tendens att se likheter</a:t>
            </a:r>
            <a:endParaRPr lang="sv-SE" altLang="sv-SE" sz="1400" b="1"/>
          </a:p>
        </p:txBody>
      </p:sp>
      <p:sp>
        <p:nvSpPr>
          <p:cNvPr id="225296" name="Text Box 16"/>
          <p:cNvSpPr txBox="1">
            <a:spLocks noChangeArrowheads="1"/>
          </p:cNvSpPr>
          <p:nvPr/>
        </p:nvSpPr>
        <p:spPr bwMode="auto">
          <a:xfrm>
            <a:off x="1703388" y="5200650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sv-SE" altLang="sv-SE" sz="1400" b="1"/>
              <a:t>Låg</a:t>
            </a:r>
          </a:p>
        </p:txBody>
      </p:sp>
      <p:sp>
        <p:nvSpPr>
          <p:cNvPr id="225297" name="Text Box 17"/>
          <p:cNvSpPr txBox="1">
            <a:spLocks noChangeArrowheads="1"/>
          </p:cNvSpPr>
          <p:nvPr/>
        </p:nvSpPr>
        <p:spPr bwMode="auto">
          <a:xfrm>
            <a:off x="7138988" y="5213350"/>
            <a:ext cx="525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sv-SE" altLang="sv-SE" sz="1400" b="1"/>
              <a:t>Hög</a:t>
            </a:r>
          </a:p>
        </p:txBody>
      </p:sp>
      <p:sp>
        <p:nvSpPr>
          <p:cNvPr id="225298" name="Text Box 18"/>
          <p:cNvSpPr txBox="1">
            <a:spLocks noChangeArrowheads="1"/>
          </p:cNvSpPr>
          <p:nvPr/>
        </p:nvSpPr>
        <p:spPr bwMode="auto">
          <a:xfrm rot="16200000">
            <a:off x="1618456" y="1643857"/>
            <a:ext cx="525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sv-SE" altLang="sv-SE" sz="1400" b="1"/>
              <a:t>Hög</a:t>
            </a:r>
          </a:p>
        </p:txBody>
      </p:sp>
      <p:sp>
        <p:nvSpPr>
          <p:cNvPr id="225301" name="Text Box 21"/>
          <p:cNvSpPr txBox="1">
            <a:spLocks noChangeArrowheads="1"/>
          </p:cNvSpPr>
          <p:nvPr/>
        </p:nvSpPr>
        <p:spPr bwMode="auto">
          <a:xfrm>
            <a:off x="2068513" y="1700213"/>
            <a:ext cx="371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333399"/>
              </a:buClr>
              <a:buSzPct val="100000"/>
              <a:buFont typeface="Arial" charset="0"/>
              <a:buNone/>
            </a:pPr>
            <a:r>
              <a:rPr lang="sv-SE" altLang="sv-SE" sz="1000"/>
              <a:t>LH</a:t>
            </a:r>
          </a:p>
        </p:txBody>
      </p:sp>
      <p:sp>
        <p:nvSpPr>
          <p:cNvPr id="225302" name="Text Box 22"/>
          <p:cNvSpPr txBox="1">
            <a:spLocks noChangeArrowheads="1"/>
          </p:cNvSpPr>
          <p:nvPr/>
        </p:nvSpPr>
        <p:spPr bwMode="auto">
          <a:xfrm>
            <a:off x="7138988" y="4941888"/>
            <a:ext cx="3714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333399"/>
              </a:buClr>
              <a:buSzPct val="100000"/>
              <a:buFont typeface="Arial" charset="0"/>
              <a:buNone/>
            </a:pPr>
            <a:r>
              <a:rPr lang="sv-SE" altLang="sv-SE" sz="1000"/>
              <a:t>HL</a:t>
            </a:r>
          </a:p>
        </p:txBody>
      </p:sp>
      <p:sp>
        <p:nvSpPr>
          <p:cNvPr id="225303" name="Text Box 23"/>
          <p:cNvSpPr txBox="1">
            <a:spLocks noChangeArrowheads="1"/>
          </p:cNvSpPr>
          <p:nvPr/>
        </p:nvSpPr>
        <p:spPr bwMode="auto">
          <a:xfrm>
            <a:off x="7138988" y="1700213"/>
            <a:ext cx="3937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333399"/>
              </a:buClr>
              <a:buSzPct val="100000"/>
              <a:buFont typeface="Arial" charset="0"/>
              <a:buNone/>
            </a:pPr>
            <a:r>
              <a:rPr lang="sv-SE" altLang="sv-SE" sz="1000"/>
              <a:t>HH</a:t>
            </a:r>
          </a:p>
        </p:txBody>
      </p:sp>
      <p:sp>
        <p:nvSpPr>
          <p:cNvPr id="225304" name="Text Box 24"/>
          <p:cNvSpPr txBox="1">
            <a:spLocks noChangeArrowheads="1"/>
          </p:cNvSpPr>
          <p:nvPr/>
        </p:nvSpPr>
        <p:spPr bwMode="auto">
          <a:xfrm>
            <a:off x="2068513" y="4941888"/>
            <a:ext cx="34766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333399"/>
              </a:buClr>
              <a:buSzPct val="100000"/>
              <a:buFont typeface="Arial" charset="0"/>
              <a:buNone/>
            </a:pPr>
            <a:r>
              <a:rPr lang="sv-SE" altLang="sv-SE" sz="1000"/>
              <a:t>LL</a:t>
            </a:r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2066925" y="1700213"/>
            <a:ext cx="2784475" cy="1755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/>
          <a:p>
            <a:pPr defTabSz="449263">
              <a:spcBef>
                <a:spcPct val="0"/>
              </a:spcBef>
              <a:buClr>
                <a:srgbClr val="666699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altLang="sv-SE" b="1" smtClean="0">
                <a:cs typeface="Arial" charset="0"/>
              </a:rPr>
              <a:t>Problemlösare</a:t>
            </a:r>
            <a:endParaRPr lang="sv-SE" altLang="sv-SE" b="1">
              <a:cs typeface="Arial" charset="0"/>
            </a:endParaRPr>
          </a:p>
        </p:txBody>
      </p:sp>
      <p:sp>
        <p:nvSpPr>
          <p:cNvPr id="225288" name="Line 8"/>
          <p:cNvSpPr>
            <a:spLocks noChangeShapeType="1"/>
          </p:cNvSpPr>
          <p:nvPr/>
        </p:nvSpPr>
        <p:spPr bwMode="auto">
          <a:xfrm>
            <a:off x="2066925" y="1700213"/>
            <a:ext cx="5461000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289" name="Line 9"/>
          <p:cNvSpPr>
            <a:spLocks noChangeShapeType="1"/>
          </p:cNvSpPr>
          <p:nvPr/>
        </p:nvSpPr>
        <p:spPr bwMode="auto">
          <a:xfrm>
            <a:off x="2066925" y="5213350"/>
            <a:ext cx="5461000" cy="15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290" name="Line 10"/>
          <p:cNvSpPr>
            <a:spLocks noChangeShapeType="1"/>
          </p:cNvSpPr>
          <p:nvPr/>
        </p:nvSpPr>
        <p:spPr bwMode="auto">
          <a:xfrm>
            <a:off x="2066925" y="1700213"/>
            <a:ext cx="1588" cy="35131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291" name="Line 11"/>
          <p:cNvSpPr>
            <a:spLocks noChangeShapeType="1"/>
          </p:cNvSpPr>
          <p:nvPr/>
        </p:nvSpPr>
        <p:spPr bwMode="auto">
          <a:xfrm>
            <a:off x="7527925" y="1700213"/>
            <a:ext cx="1588" cy="35131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292" name="Line 12"/>
          <p:cNvSpPr>
            <a:spLocks noChangeShapeType="1"/>
          </p:cNvSpPr>
          <p:nvPr/>
        </p:nvSpPr>
        <p:spPr bwMode="auto">
          <a:xfrm>
            <a:off x="2066925" y="3455988"/>
            <a:ext cx="5461000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293" name="Line 13"/>
          <p:cNvSpPr>
            <a:spLocks noChangeShapeType="1"/>
          </p:cNvSpPr>
          <p:nvPr/>
        </p:nvSpPr>
        <p:spPr bwMode="auto">
          <a:xfrm>
            <a:off x="4851400" y="1700213"/>
            <a:ext cx="1588" cy="35131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305" name="Text Box 25"/>
          <p:cNvSpPr txBox="1">
            <a:spLocks noChangeArrowheads="1"/>
          </p:cNvSpPr>
          <p:nvPr/>
        </p:nvSpPr>
        <p:spPr bwMode="auto">
          <a:xfrm>
            <a:off x="631825" y="5949950"/>
            <a:ext cx="576546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sv-SE" sz="1200" smtClean="0"/>
              <a:t>Källa: Gharajedaghi , J.; System Thinking; Managing Chaos and Complexity; 1999</a:t>
            </a:r>
          </a:p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sv-SE" altLang="sv-SE" sz="1200">
              <a:solidFill>
                <a:srgbClr val="000000"/>
              </a:solidFill>
            </a:endParaRPr>
          </a:p>
        </p:txBody>
      </p:sp>
      <p:sp>
        <p:nvSpPr>
          <p:cNvPr id="225306" name="Rectangle 2"/>
          <p:cNvSpPr>
            <a:spLocks noChangeArrowheads="1"/>
          </p:cNvSpPr>
          <p:nvPr/>
        </p:nvSpPr>
        <p:spPr bwMode="auto">
          <a:xfrm>
            <a:off x="631825" y="990600"/>
            <a:ext cx="85883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/>
          <a:lstStyle>
            <a:lvl1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charset="0"/>
              </a:defRPr>
            </a:lvl1pPr>
            <a:lvl2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charset="0"/>
              </a:defRPr>
            </a:lvl2pPr>
            <a:lvl3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charset="0"/>
              </a:defRPr>
            </a:lvl3pPr>
            <a:lvl4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charset="0"/>
              </a:defRPr>
            </a:lvl4pPr>
            <a:lvl5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charset="0"/>
              </a:defRPr>
            </a:lvl5pPr>
            <a:lvl6pPr marL="4572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9144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13716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18288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800" smtClean="0"/>
              <a:t>Gharajedaghi:s matris</a:t>
            </a:r>
            <a:endParaRPr lang="en-GB" altLang="sv-SE" sz="1800">
              <a:solidFill>
                <a:srgbClr val="000000"/>
              </a:solidFill>
            </a:endParaRP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2066925" y="3455988"/>
            <a:ext cx="2784475" cy="17573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666699"/>
              </a:buClr>
              <a:buSzPct val="100000"/>
              <a:buFont typeface="Arial" charset="0"/>
              <a:buNone/>
            </a:pPr>
            <a:r>
              <a:rPr lang="sv-SE" altLang="sv-SE" b="1" smtClean="0">
                <a:cs typeface="Arial" charset="0"/>
              </a:rPr>
              <a:t>’Doer’</a:t>
            </a:r>
          </a:p>
          <a:p>
            <a:pPr eaLnBrk="1" hangingPunct="1">
              <a:spcBef>
                <a:spcPct val="0"/>
              </a:spcBef>
              <a:buClr>
                <a:srgbClr val="666699"/>
              </a:buClr>
              <a:buSzPct val="100000"/>
              <a:buFont typeface="Arial" charset="0"/>
              <a:buNone/>
            </a:pPr>
            <a:r>
              <a:rPr lang="sv-SE" altLang="sv-SE" b="1" smtClean="0">
                <a:cs typeface="Arial" charset="0"/>
              </a:rPr>
              <a:t>Den handlingskraftige</a:t>
            </a:r>
            <a:endParaRPr lang="sv-SE" altLang="sv-SE" b="1">
              <a:cs typeface="Arial" charset="0"/>
            </a:endParaRP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4851400" y="1700213"/>
            <a:ext cx="2674938" cy="1755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/>
          <a:p>
            <a:pPr defTabSz="449263">
              <a:spcBef>
                <a:spcPct val="0"/>
              </a:spcBef>
              <a:buClr>
                <a:srgbClr val="666699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altLang="sv-SE" b="1" smtClean="0">
                <a:cs typeface="Arial" charset="0"/>
              </a:rPr>
              <a:t>Pionjär</a:t>
            </a:r>
          </a:p>
          <a:p>
            <a:pPr defTabSz="449263">
              <a:spcBef>
                <a:spcPct val="0"/>
              </a:spcBef>
              <a:buClr>
                <a:srgbClr val="666699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altLang="sv-SE" b="1" smtClean="0">
                <a:cs typeface="Arial" charset="0"/>
              </a:rPr>
              <a:t>Ledare</a:t>
            </a:r>
            <a:endParaRPr lang="sv-SE" altLang="sv-SE" b="1">
              <a:cs typeface="Arial" charset="0"/>
            </a:endParaRP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4851400" y="3455988"/>
            <a:ext cx="2674938" cy="17573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/>
          <a:p>
            <a:pPr defTabSz="449263">
              <a:spcBef>
                <a:spcPct val="0"/>
              </a:spcBef>
              <a:buClr>
                <a:srgbClr val="666699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altLang="sv-SE" b="1" smtClean="0">
                <a:cs typeface="Arial" charset="0"/>
              </a:rPr>
              <a:t>Problemdefinierare</a:t>
            </a:r>
            <a:endParaRPr lang="sv-SE" altLang="sv-SE" b="1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1108 Inköpsmodeller XFb</Template>
  <TotalTime>0</TotalTime>
  <Words>42</Words>
  <Application>Microsoft Office PowerPoint</Application>
  <PresentationFormat>A4 (210 x 297 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Wingdings</vt:lpstr>
      <vt:lpstr>1108 Inköpsmodeller XFb</vt:lpstr>
      <vt:lpstr>EFFSO ppt bkg 070930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Gharajedaghis matris</dc:title>
  <dc:creator/>
  <cp:lastModifiedBy/>
  <cp:revision>22</cp:revision>
  <dcterms:created xsi:type="dcterms:W3CDTF">2009-08-28T15:39:23Z</dcterms:created>
  <dcterms:modified xsi:type="dcterms:W3CDTF">2021-05-24T11:13:30Z</dcterms:modified>
</cp:coreProperties>
</file>