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56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3980563F-B669-46A6-B14A-E956456A5A54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245804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337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360C6-6420-422C-B747-DFC312DB1BC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7025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E1076-527E-4209-A3D9-0D6FB729C23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29419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4491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B835C-DCAB-4B61-8E0D-723B20CF8A5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3664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ABE3B-5BD9-4F52-BD91-4943AB23454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29214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6B2A1-EBFC-40B2-B7B4-3B356CCDCB0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13943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08EA9-7B9C-4F34-9ED3-0930CD0C77F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60133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66FB9-5150-443C-8ED3-616B83768DE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68461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4C53E-C866-4056-9DA4-F50C20626B7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43154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0FB3-C701-490A-875A-4EDB70B3071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2150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28788-3E20-42F8-813F-03838AF72CC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69355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9850F-1E1F-420F-8013-485B67583E7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69269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6B079-4AA4-4AFB-8F24-2304F97DE3F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23245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D7F9D-7A44-43D0-8569-C9619A633B0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9693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2BF1E-2A37-43DA-99C1-98D60C5AB91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2027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7A931-1F70-4DAE-A49D-AEA80132134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2285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18B5D-60B1-48E3-8B5A-7D23D4AC216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1770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F94B1-A8DA-4184-ACA7-44C120CD365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1392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B4471-1EE0-43B6-816D-BAA75B73FD8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9189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E13D9-722F-4026-B788-FC7C477D678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2982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4FBD2-FD56-47C0-97D7-7D887953F0A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489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E561-88AF-43BE-84B2-351624EA7B2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6387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92577B1A-2FED-49D8-BD8D-65F66F08F11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  <p:sp>
        <p:nvSpPr>
          <p:cNvPr id="1034" name="Text Box 25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sv-SE" sz="600" b="1">
                <a:solidFill>
                  <a:schemeClr val="tx2"/>
                </a:solidFill>
              </a:rPr>
              <a:t>Effective Sourcing </a:t>
            </a:r>
            <a:r>
              <a:rPr lang="en-US" altLang="sv-SE" sz="600" b="1">
                <a:solidFill>
                  <a:schemeClr val="tx2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B7824E46-FA50-4F79-A34F-75893657BAB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sv-SE"/>
              <a:t>2009-09-25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sv-SE" sz="600" b="1">
                <a:solidFill>
                  <a:schemeClr val="tx2"/>
                </a:solidFill>
              </a:rPr>
              <a:t>Effective Sourcing </a:t>
            </a:r>
            <a:r>
              <a:rPr lang="en-US" altLang="sv-SE" sz="600" b="1">
                <a:solidFill>
                  <a:schemeClr val="tx2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731250" cy="838200"/>
          </a:xfrm>
        </p:spPr>
        <p:txBody>
          <a:bodyPr/>
          <a:lstStyle/>
          <a:p>
            <a:r>
              <a:rPr lang="sv-SE" altLang="sv-SE" smtClean="0"/>
              <a:t>Spendkub är ett sätt att visualisera spendanalysens tre viktigaste dimensioner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951163" y="3044825"/>
            <a:ext cx="3097212" cy="2663825"/>
          </a:xfrm>
          <a:prstGeom prst="rect">
            <a:avLst/>
          </a:prstGeom>
          <a:solidFill>
            <a:srgbClr val="2E7C42">
              <a:alpha val="70195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300000" lon="1200000" rev="0"/>
            </a:camera>
            <a:lightRig rig="legacyFlat3" dir="r"/>
          </a:scene3d>
          <a:sp3d extrusionH="18018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rgbClr val="2E7C4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195638" y="2871788"/>
            <a:ext cx="253206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278188" y="5430838"/>
            <a:ext cx="2544762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201988" y="2849563"/>
            <a:ext cx="71437" cy="258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735638" y="3338513"/>
            <a:ext cx="77787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465638" y="3087688"/>
            <a:ext cx="77787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221038" y="4144963"/>
            <a:ext cx="253206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421188" y="2106613"/>
            <a:ext cx="253206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5708650" y="2573338"/>
            <a:ext cx="12509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3181350" y="2097088"/>
            <a:ext cx="12509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4470400" y="2332038"/>
            <a:ext cx="12382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954838" y="2576513"/>
            <a:ext cx="77787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5803900" y="5145088"/>
            <a:ext cx="121920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5784850" y="3849688"/>
            <a:ext cx="121920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383338" y="2919413"/>
            <a:ext cx="77787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3817938" y="2465388"/>
            <a:ext cx="253206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39" name="Line 26"/>
          <p:cNvSpPr>
            <a:spLocks noChangeShapeType="1"/>
          </p:cNvSpPr>
          <p:nvPr/>
        </p:nvSpPr>
        <p:spPr bwMode="auto">
          <a:xfrm>
            <a:off x="2922588" y="3217863"/>
            <a:ext cx="4603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40" name="Text Box 29"/>
          <p:cNvSpPr txBox="1">
            <a:spLocks noChangeArrowheads="1"/>
          </p:cNvSpPr>
          <p:nvPr/>
        </p:nvSpPr>
        <p:spPr bwMode="auto">
          <a:xfrm rot="16200000" flipH="1">
            <a:off x="2145506" y="4002882"/>
            <a:ext cx="13176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sz="1200"/>
              <a:t>Inköpskategorier</a:t>
            </a:r>
          </a:p>
        </p:txBody>
      </p:sp>
      <p:sp>
        <p:nvSpPr>
          <p:cNvPr id="5141" name="Line 30"/>
          <p:cNvSpPr>
            <a:spLocks noChangeShapeType="1"/>
          </p:cNvSpPr>
          <p:nvPr/>
        </p:nvSpPr>
        <p:spPr bwMode="auto">
          <a:xfrm flipV="1">
            <a:off x="3117850" y="2122488"/>
            <a:ext cx="9271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42" name="Text Box 33"/>
          <p:cNvSpPr txBox="1">
            <a:spLocks noChangeArrowheads="1"/>
          </p:cNvSpPr>
          <p:nvPr/>
        </p:nvSpPr>
        <p:spPr bwMode="auto">
          <a:xfrm rot="-1837462">
            <a:off x="2947988" y="2095500"/>
            <a:ext cx="10541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sz="1200"/>
              <a:t>Leverantörer</a:t>
            </a:r>
          </a:p>
        </p:txBody>
      </p:sp>
      <p:sp>
        <p:nvSpPr>
          <p:cNvPr id="5143" name="Line 34"/>
          <p:cNvSpPr>
            <a:spLocks noChangeShapeType="1"/>
          </p:cNvSpPr>
          <p:nvPr/>
        </p:nvSpPr>
        <p:spPr bwMode="auto">
          <a:xfrm>
            <a:off x="3544888" y="5646738"/>
            <a:ext cx="1922462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144" name="Text Box 37"/>
          <p:cNvSpPr txBox="1">
            <a:spLocks noChangeArrowheads="1"/>
          </p:cNvSpPr>
          <p:nvPr/>
        </p:nvSpPr>
        <p:spPr bwMode="auto">
          <a:xfrm>
            <a:off x="3063875" y="5857875"/>
            <a:ext cx="2536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200"/>
              <a:t>Köpargrupp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/>
              <a:t>(ex. avdelning eller kostnadsställe)</a:t>
            </a:r>
          </a:p>
        </p:txBody>
      </p:sp>
      <p:sp>
        <p:nvSpPr>
          <p:cNvPr id="5145" name="textruta 1"/>
          <p:cNvSpPr txBox="1">
            <a:spLocks noChangeArrowheads="1"/>
          </p:cNvSpPr>
          <p:nvPr/>
        </p:nvSpPr>
        <p:spPr bwMode="auto">
          <a:xfrm>
            <a:off x="6156325" y="1797050"/>
            <a:ext cx="2711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b="1"/>
              <a:t>VEM</a:t>
            </a:r>
            <a:r>
              <a:rPr lang="sv-SE" altLang="sv-SE"/>
              <a:t> köper </a:t>
            </a:r>
            <a:r>
              <a:rPr lang="sv-SE" altLang="sv-SE" b="1"/>
              <a:t>VAD</a:t>
            </a:r>
            <a:r>
              <a:rPr lang="sv-SE" altLang="sv-SE"/>
              <a:t> från </a:t>
            </a:r>
            <a:r>
              <a:rPr lang="sv-SE" altLang="sv-SE" b="1"/>
              <a:t>VEM</a:t>
            </a:r>
            <a:r>
              <a:rPr lang="sv-SE" altLang="sv-SE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1108 Inköpsmodeller XFb</Template>
  <TotalTime>0</TotalTime>
  <Words>26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Spendkub är ett sätt att visualisera spendanalysens tre viktigaste dimensioner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Spendkub - ett sätt att visualisera spendanalys</dc:title>
  <dc:creator/>
  <cp:lastModifiedBy/>
  <cp:revision>22</cp:revision>
  <dcterms:created xsi:type="dcterms:W3CDTF">2009-08-28T15:39:23Z</dcterms:created>
  <dcterms:modified xsi:type="dcterms:W3CDTF">2021-05-24T12:42:38Z</dcterms:modified>
</cp:coreProperties>
</file>