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F45DC61D-19BB-4BF4-ADE6-461B5D33D28D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753978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ACC9F8-C174-4A60-B1A6-F80542A9BB6A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6482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9F853D-B8E7-4D91-856D-B23A20C0A2DC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4517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A966FE4-EBEA-42C4-A13F-10D0E117002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7753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E67C57-6583-46E9-A24E-F406941DB34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16943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293BF2-3FB7-4F93-812D-887350C671B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58776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CCEF9A-B7BA-47E7-A13A-FA9620CDA442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4225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27987A-8685-42D0-BD68-D260F62585A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0456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1B6E99-BFE2-4DC4-AE39-76850CC25F2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28881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6E1AB9-433C-4B8C-99A1-3312E4C9344B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32972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C8D058-A9B3-423D-93D4-E044C5DDE0C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47770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361647-363C-4739-B6B9-B22F7F86036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5552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B61D56-3BD5-4B8C-BD46-532447F443B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426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D7EF2C-1D05-4C13-9EF2-9D8E3E0272F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4576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9A9413-97F3-4CB4-893E-531F48BDA73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777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E04EFF-7399-41F7-BFA4-9180E7BE41A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33062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FA9B52-17B0-4A52-BB7C-D531DC7D765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661990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147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398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3626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992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717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673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65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25C554-CB59-4076-B0A5-BF13FEFF7E64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11087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4546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53718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566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2804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33909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8414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6974347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8377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16075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85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B67B40-F0CD-47FC-881A-CA2159C4E368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39240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211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77186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873451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2889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7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4B79489-B71B-4003-99C9-A1E5A341F84D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7840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C4E039-DD62-4489-B73E-069CC5D4742F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4576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C6EEAF-9788-450B-87B0-76F261AA43E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309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85E52C-4376-408D-B31E-FAAB1939E606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5382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E3701C-684E-4CB6-8224-A4903982746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184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299B018-7643-400E-A8EF-A9B04F607679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87BB19E-5918-4DB3-AB41-BF374F51FD60}" type="slidenum">
              <a:rPr lang="sv-SE" altLang="sv-SE"/>
              <a:pPr/>
              <a:t>‹#›</a:t>
            </a:fld>
            <a:endParaRPr lang="sv-SE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9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631825" y="990600"/>
            <a:ext cx="8950325" cy="8382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/>
              <a:t>Klassificering av besparingsprojekt</a:t>
            </a:r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1617663" y="1987550"/>
            <a:ext cx="1587" cy="3748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68813" y="5753100"/>
            <a:ext cx="126523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Svårighetsgrad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631032" y="3569494"/>
            <a:ext cx="16303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875"/>
              </a:spcBef>
              <a:buClrTx/>
              <a:buFontTx/>
              <a:buNone/>
            </a:pPr>
            <a:r>
              <a:rPr lang="sv-SE" altLang="sv-SE" sz="1400"/>
              <a:t>Besparingspotential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617663" y="5738813"/>
            <a:ext cx="68722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692275" y="2100263"/>
            <a:ext cx="6702425" cy="3554412"/>
          </a:xfrm>
          <a:prstGeom prst="roundRect">
            <a:avLst>
              <a:gd name="adj" fmla="val 42"/>
            </a:avLst>
          </a:prstGeom>
          <a:solidFill>
            <a:srgbClr val="94BD5E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1658938" y="2635250"/>
            <a:ext cx="7059612" cy="2562225"/>
          </a:xfrm>
          <a:prstGeom prst="line">
            <a:avLst/>
          </a:prstGeom>
          <a:noFill/>
          <a:ln w="144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5086350" y="1817688"/>
            <a:ext cx="1588" cy="3881437"/>
          </a:xfrm>
          <a:prstGeom prst="line">
            <a:avLst/>
          </a:prstGeom>
          <a:noFill/>
          <a:ln w="720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74913" y="3316288"/>
            <a:ext cx="1984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/>
              <a:t>Lågt hängande frukt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124575" y="2543175"/>
            <a:ext cx="1228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/>
              <a:t>Utmaningar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474913" y="5053013"/>
            <a:ext cx="2063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/>
              <a:t>Bra att ha när tid ges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073775" y="4541838"/>
            <a:ext cx="15906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/>
              <a:t>Inte mödan värt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 rot="20400000">
            <a:off x="3563938" y="3829050"/>
            <a:ext cx="3103562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/>
              <a:t>Gränsdragning för de projekt man väljer att satsa på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28</Words>
  <Application>Microsoft Office PowerPoint</Application>
  <PresentationFormat>Anpassad</PresentationFormat>
  <Paragraphs>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Times New Roman</vt:lpstr>
      <vt:lpstr>Arial</vt:lpstr>
      <vt:lpstr>Microsoft YaHei</vt:lpstr>
      <vt:lpstr>Lucida Sans Unicode</vt:lpstr>
      <vt:lpstr>Wingdings</vt:lpstr>
      <vt:lpstr>Office-tema</vt:lpstr>
      <vt:lpstr>Office-tema</vt:lpstr>
      <vt:lpstr>Office-tema</vt:lpstr>
      <vt:lpstr>Office-tema</vt:lpstr>
      <vt:lpstr>Klassificering av besparingsprojekt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Klassificering av besparingar inom inköp</dc:title>
  <dc:creator>Michèle Sandstedt</dc:creator>
  <cp:lastModifiedBy>Michèle Sandstedt</cp:lastModifiedBy>
  <cp:revision>73</cp:revision>
  <cp:lastPrinted>1601-01-01T00:00:00Z</cp:lastPrinted>
  <dcterms:created xsi:type="dcterms:W3CDTF">2009-08-28T15:39:23Z</dcterms:created>
  <dcterms:modified xsi:type="dcterms:W3CDTF">2021-05-25T06:00:40Z</dcterms:modified>
</cp:coreProperties>
</file>